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91" r:id="rId17"/>
    <p:sldId id="292" r:id="rId18"/>
    <p:sldId id="293" r:id="rId19"/>
    <p:sldId id="289" r:id="rId20"/>
    <p:sldId id="290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5" r:id="rId43"/>
  </p:sldIdLst>
  <p:sldSz cx="137160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82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0109" y="3200400"/>
            <a:ext cx="7569380" cy="19082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5000" b="1"/>
            </a:pPr>
            <a:r>
              <a:rPr lang="en-US" dirty="0"/>
              <a:t>Fashion Month </a:t>
            </a:r>
            <a:r>
              <a:rPr lang="en-US" dirty="0" smtClean="0"/>
              <a:t>Sept </a:t>
            </a:r>
            <a:r>
              <a:rPr lang="en-US" dirty="0"/>
              <a:t>2025 – </a:t>
            </a:r>
            <a:endParaRPr lang="en-US" dirty="0" smtClean="0"/>
          </a:p>
          <a:p>
            <a:pPr>
              <a:defRPr sz="5000" b="1"/>
            </a:pPr>
            <a:r>
              <a:rPr lang="en-US" dirty="0" smtClean="0"/>
              <a:t>Global </a:t>
            </a:r>
            <a:r>
              <a:rPr lang="en-US" dirty="0"/>
              <a:t>OOH Domination</a:t>
            </a:r>
            <a:endParaRPr dirty="0"/>
          </a:p>
        </p:txBody>
      </p:sp>
      <p:cxnSp>
        <p:nvCxnSpPr>
          <p:cNvPr id="6" name="Connector 5"/>
          <p:cNvCxnSpPr/>
          <p:nvPr/>
        </p:nvCxnSpPr>
        <p:spPr>
          <a:xfrm rot="5400000">
            <a:off x="3616039" y="3913632"/>
            <a:ext cx="457200" cy="0"/>
          </a:xfrm>
          <a:prstGeom prst="line">
            <a:avLst/>
          </a:prstGeom>
          <a:ln w="635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7950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Oxford Street, London, United Kingdom - London - Digital Screen at Oxford Street, </a:t>
            </a:r>
            <a:r>
              <a:rPr dirty="0" smtClean="0"/>
              <a:t>London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IN" dirty="0"/>
              <a:t>D</a:t>
            </a:r>
            <a:r>
              <a:rPr dirty="0" err="1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569314"/>
              </p:ext>
            </p:extLst>
          </p:nvPr>
        </p:nvGraphicFramePr>
        <p:xfrm>
          <a:off x="457200" y="3017520"/>
          <a:ext cx="6400800" cy="2468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/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44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72''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Duration of creative in seconds: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4789"/>
            <a:ext cx="123117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Old Street Roundabout - London, United Kingdom - London - Digital Screens on Old Street </a:t>
            </a:r>
            <a:r>
              <a:rPr dirty="0" smtClean="0"/>
              <a:t>Roundabout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" y="974864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Old Street Roundabout - London, United Kingdom - London - Digital Screens on Old Street </a:t>
            </a:r>
            <a:r>
              <a:rPr dirty="0" smtClean="0"/>
              <a:t>Roundabout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IN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25336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/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/>
                      </a:pPr>
                      <a:r>
                        <a:rPr lang="en-US" dirty="0" smtClean="0"/>
                        <a:t>Duration of creative in seconds: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38372"/>
            <a:ext cx="84850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The Imax, Waterloo London, </a:t>
            </a:r>
            <a:r>
              <a:rPr dirty="0" smtClean="0"/>
              <a:t>Static </a:t>
            </a:r>
            <a:r>
              <a:rPr dirty="0"/>
              <a:t>Banner Ad at I Max, Waterloo </a:t>
            </a:r>
            <a:r>
              <a:rPr dirty="0" smtClean="0"/>
              <a:t>London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087012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US" dirty="0"/>
              <a:t>The Imax, Waterloo London, Static Banner Ad at I Max, Waterloo London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369491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/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IN" dirty="0" smtClean="0"/>
                        <a:t>Number of Screens: 1</a:t>
                      </a:r>
                      <a:endParaRPr lang="en-IN"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43008"/>
            <a:ext cx="988232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Harrods, London, United Kingdom - London - External Screens Hans Crescent </a:t>
            </a:r>
            <a:r>
              <a:rPr dirty="0" smtClean="0"/>
              <a:t>Screens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3200400"/>
            <a:ext cx="6019340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5000" b="1"/>
            </a:pPr>
            <a:r>
              <a:rPr lang="en-IN" dirty="0" smtClean="0"/>
              <a:t>London Fashion </a:t>
            </a:r>
            <a:r>
              <a:rPr lang="en-IN" dirty="0" smtClean="0"/>
              <a:t>Week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690310" y="4406900"/>
            <a:ext cx="5858454" cy="0"/>
          </a:xfrm>
          <a:prstGeom prst="line">
            <a:avLst/>
          </a:prstGeom>
          <a:ln w="635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890766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US" dirty="0"/>
              <a:t>Harrods, London, United Kingdom - London - External Screens Hans Crescent Screens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IN" dirty="0"/>
              <a:t>D</a:t>
            </a:r>
            <a:r>
              <a:rPr dirty="0" err="1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8534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/>
              </a:tblGrid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/>
                      </a:pPr>
                      <a:r>
                        <a:rPr lang="en-IN" dirty="0" smtClean="0"/>
                        <a:t>Number of Screens: 1</a:t>
                      </a:r>
                    </a:p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74320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algn="ctr">
              <a:defRPr sz="4000" b="1"/>
            </a:pPr>
            <a:r>
              <a:rPr lang="en-IN" dirty="0" smtClean="0"/>
              <a:t>Milan Fashion </a:t>
            </a:r>
            <a:r>
              <a:rPr lang="en-IN" dirty="0" smtClean="0"/>
              <a:t>Week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640981" y="3992880"/>
            <a:ext cx="4846320" cy="0"/>
          </a:xfrm>
          <a:prstGeom prst="line">
            <a:avLst/>
          </a:prstGeom>
          <a:ln w="635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70132"/>
            <a:ext cx="719293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Piazza </a:t>
            </a:r>
            <a:r>
              <a:rPr dirty="0" err="1"/>
              <a:t>Duomo</a:t>
            </a:r>
            <a:r>
              <a:rPr dirty="0"/>
              <a:t> Milan, Italy - Milan - Billboard at Piazza </a:t>
            </a:r>
            <a:r>
              <a:rPr dirty="0" err="1" smtClean="0"/>
              <a:t>Duomo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Piazza </a:t>
            </a:r>
            <a:r>
              <a:rPr dirty="0" err="1"/>
              <a:t>Duomo</a:t>
            </a:r>
            <a:r>
              <a:rPr dirty="0"/>
              <a:t> Milan, Italy - Milan - Billboard at Piazza </a:t>
            </a:r>
            <a:r>
              <a:rPr dirty="0" err="1" smtClean="0"/>
              <a:t>Duomo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IN" dirty="0"/>
              <a:t>D</a:t>
            </a:r>
            <a:r>
              <a:rPr dirty="0" err="1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946899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/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74320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algn="ctr">
              <a:defRPr sz="4000" b="1"/>
            </a:pPr>
            <a:r>
              <a:rPr lang="en-IN" dirty="0" smtClean="0"/>
              <a:t>Paris </a:t>
            </a:r>
            <a:r>
              <a:rPr lang="en-IN" dirty="0" smtClean="0"/>
              <a:t>Fashion Week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480560" y="3928712"/>
            <a:ext cx="4846320" cy="0"/>
          </a:xfrm>
          <a:prstGeom prst="line">
            <a:avLst/>
          </a:prstGeom>
          <a:ln w="635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871607"/>
            <a:ext cx="632403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Westfield Forum des </a:t>
            </a:r>
            <a:r>
              <a:rPr dirty="0" err="1"/>
              <a:t>Halles</a:t>
            </a:r>
            <a:r>
              <a:rPr dirty="0"/>
              <a:t> - Paris - Digital Screens </a:t>
            </a:r>
            <a:r>
              <a:rPr dirty="0" smtClean="0"/>
              <a:t>Ad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17664"/>
            <a:ext cx="1130822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Piccadilly Circus, London, United Kingdom - London - Digital Screen Ad at Piccadilly Lights, </a:t>
            </a:r>
            <a:r>
              <a:rPr dirty="0" smtClean="0"/>
              <a:t>London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74864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Westfield Forum des </a:t>
            </a:r>
            <a:r>
              <a:rPr dirty="0" err="1"/>
              <a:t>Halles</a:t>
            </a:r>
            <a:r>
              <a:rPr dirty="0"/>
              <a:t> - Paris - Digital Screens </a:t>
            </a:r>
            <a:r>
              <a:rPr dirty="0" smtClean="0"/>
              <a:t>Ad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IN" dirty="0"/>
              <a:t>D</a:t>
            </a:r>
            <a:r>
              <a:rPr dirty="0" err="1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/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6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43008"/>
            <a:ext cx="736624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Westfield Forum des </a:t>
            </a:r>
            <a:r>
              <a:rPr dirty="0" err="1"/>
              <a:t>Halles</a:t>
            </a:r>
            <a:r>
              <a:rPr dirty="0"/>
              <a:t> - Paris - Digital Carrousel Screen </a:t>
            </a:r>
            <a:r>
              <a:rPr dirty="0" smtClean="0"/>
              <a:t>Ad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881141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Westfield Forum des </a:t>
            </a:r>
            <a:r>
              <a:rPr dirty="0" err="1"/>
              <a:t>Halles</a:t>
            </a:r>
            <a:r>
              <a:rPr dirty="0"/>
              <a:t> - Paris - Digital Carrousel Screen </a:t>
            </a:r>
            <a:r>
              <a:rPr dirty="0" smtClean="0"/>
              <a:t>Ad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IN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/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7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74320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algn="ctr">
              <a:defRPr sz="4000" b="1"/>
            </a:pPr>
            <a:r>
              <a:rPr lang="en-IN" dirty="0"/>
              <a:t>New York Fashion Week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608897" y="3976838"/>
            <a:ext cx="4846320" cy="0"/>
          </a:xfrm>
          <a:prstGeom prst="line">
            <a:avLst/>
          </a:prstGeom>
          <a:ln w="635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43008"/>
            <a:ext cx="1122467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Hudson Yards, New York, United States of America - New York - Digital Networks at Hudson </a:t>
            </a:r>
            <a:r>
              <a:rPr dirty="0" smtClean="0"/>
              <a:t>Yards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890766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US" dirty="0"/>
              <a:t>Hudson Yards, New York, United States of America - New York - Digital Networks at Hudson Yards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IN" dirty="0" smtClean="0"/>
              <a:t>D</a:t>
            </a:r>
            <a:r>
              <a:rPr dirty="0" err="1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43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/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58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Various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dirty="0" smtClean="0"/>
                        <a:t>Duration of creative in seconds: 15</a:t>
                      </a:r>
                      <a:endParaRPr lang="en-US"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332480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Hudson St &amp; Dominick St, New York, United States of America - New York - Wall Banner at Hudson St &amp; Dominick </a:t>
            </a:r>
            <a:r>
              <a:rPr dirty="0" smtClean="0"/>
              <a:t>St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897183"/>
            <a:ext cx="13258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Hudson St &amp; Dominick St, New York, United States of America - New York - Wall Banner at Hudson St &amp; Dominick </a:t>
            </a:r>
            <a:r>
              <a:rPr dirty="0" smtClean="0"/>
              <a:t>St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IN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/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Lighting type: Non-Lit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23' 6"H x 17'W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277979"/>
            <a:ext cx="13716000" cy="3200400"/>
          </a:xfrm>
          <a:prstGeom prst="rect">
            <a:avLst/>
          </a:prstGeom>
          <a:solidFill>
            <a:srgbClr val="EFEFE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0" y="3272589"/>
            <a:ext cx="137160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 algn="ctr">
              <a:defRPr sz="5000" b="1"/>
            </a:pPr>
            <a:r>
              <a:rPr dirty="0" smtClean="0"/>
              <a:t>Thank You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Piccadilly Circus, London, United Kingdom - London - Digital Screen Ad at Piccadilly Lights, </a:t>
            </a:r>
            <a:r>
              <a:rPr dirty="0" smtClean="0"/>
              <a:t>London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200"/>
            </a:pPr>
            <a:r>
              <a:rPr lang="en-IN" dirty="0" smtClean="0"/>
              <a:t>D</a:t>
            </a:r>
            <a:r>
              <a:rPr dirty="0" err="1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80932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/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36823"/>
            <a:ext cx="1182163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Borough High Street, London, United Kingdom - London - Wall Banner at Borough High Street, </a:t>
            </a:r>
            <a:r>
              <a:rPr dirty="0" smtClean="0"/>
              <a:t>London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" y="725557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US" dirty="0"/>
              <a:t>Borough High Street, London, United Kingdom - London - Wall Banner at Borough High Street, </a:t>
            </a:r>
            <a:r>
              <a:rPr lang="en-US" dirty="0" smtClean="0"/>
              <a:t>London</a:t>
            </a:r>
            <a:endParaRPr lang="en-US"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IN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/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702216"/>
            <a:ext cx="1043195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Oxford Street, London, United Kingdom - London - Digital Screen at Oxford Street, </a:t>
            </a:r>
            <a:r>
              <a:rPr dirty="0" smtClean="0"/>
              <a:t>London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542</Words>
  <Application>Microsoft Office PowerPoint</Application>
  <PresentationFormat>Custom</PresentationFormat>
  <Paragraphs>139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>Channeliam</dc:creator>
  <cp:keywords/>
  <dc:description>generated using python-pptx</dc:description>
  <cp:lastModifiedBy>Microsoft account</cp:lastModifiedBy>
  <cp:revision>6</cp:revision>
  <dcterms:created xsi:type="dcterms:W3CDTF">2013-01-27T09:14:16Z</dcterms:created>
  <dcterms:modified xsi:type="dcterms:W3CDTF">2025-08-12T11:44:54Z</dcterms:modified>
  <cp:category/>
</cp:coreProperties>
</file>