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nconsolata" pitchFamily="49" charset="77"/>
      <p:regular r:id="rId12"/>
    </p:embeddedFont>
    <p:embeddedFont>
      <p:font typeface="Montserrat Black" pitchFamily="2" charset="77"/>
      <p:regular r:id="rId13"/>
      <p:bold r:id="rId14"/>
      <p:italic r:id="rId15"/>
      <p:boldItalic r:id="rId16"/>
    </p:embeddedFont>
  </p:embeddedFontLst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8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24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66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Fashion Show Promos@ Times Square Billboards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From 2022 to 2025, major fashion brands transformed Times Square's iconic digital billboards into spectacular runway alternatives. These innovative campaigns merged fashion, technology, and public space.</a:t>
            </a: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355F7-DBAD-47A6-456F-69C268B9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1986351"/>
            <a:ext cx="2300168" cy="367128"/>
          </a:xfrm>
          <a:prstGeom prst="rect">
            <a:avLst/>
          </a:prstGeom>
          <a:effectLst>
            <a:softEdge rad="78716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2870597"/>
            <a:ext cx="4919305" cy="248840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9934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Louis Vuitton × Yayoi Kusama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793790" y="2751177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2793683"/>
            <a:ext cx="340162" cy="42529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530906" y="2829044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3D Digital Billboard</a:t>
            </a:r>
            <a:endParaRPr lang="en-US" sz="2200" dirty="0"/>
          </a:p>
        </p:txBody>
      </p:sp>
      <p:sp>
        <p:nvSpPr>
          <p:cNvPr id="8" name="Text 3"/>
          <p:cNvSpPr/>
          <p:nvPr/>
        </p:nvSpPr>
        <p:spPr>
          <a:xfrm>
            <a:off x="1530906" y="3673793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Marriott Marquis megascreen displayed Kusama's signature polka-dot pumpkins emerging from an LV trunk.</a:t>
            </a:r>
            <a:endParaRPr lang="en-US" sz="1750" dirty="0"/>
          </a:p>
        </p:txBody>
      </p:sp>
      <p:sp>
        <p:nvSpPr>
          <p:cNvPr id="9" name="Shape 4"/>
          <p:cNvSpPr/>
          <p:nvPr/>
        </p:nvSpPr>
        <p:spPr>
          <a:xfrm>
            <a:off x="4713803" y="2751177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874" y="2793683"/>
            <a:ext cx="340162" cy="4252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50919" y="2829044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January 2023 Launch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450919" y="3673793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The anamorphic display created buzz for the collection's release.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793790" y="5941933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5984438"/>
            <a:ext cx="340162" cy="4252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530906" y="6019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Global Campaign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1530906" y="651021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 of a worldwide rollout bringing art and fashion to one of the busiest advertising venues.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56059"/>
            <a:ext cx="7536180" cy="673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BMW × Kith Collaboration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522601" y="1852613"/>
            <a:ext cx="30480" cy="5520809"/>
          </a:xfrm>
          <a:prstGeom prst="roundRect">
            <a:avLst>
              <a:gd name="adj" fmla="val 30000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5" name="Shape 2"/>
          <p:cNvSpPr/>
          <p:nvPr/>
        </p:nvSpPr>
        <p:spPr>
          <a:xfrm>
            <a:off x="6734532" y="2079784"/>
            <a:ext cx="646390" cy="30480"/>
          </a:xfrm>
          <a:prstGeom prst="roundRect">
            <a:avLst>
              <a:gd name="adj" fmla="val 3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6" name="Shape 3"/>
          <p:cNvSpPr/>
          <p:nvPr/>
        </p:nvSpPr>
        <p:spPr>
          <a:xfrm>
            <a:off x="6280190" y="1852613"/>
            <a:ext cx="484823" cy="484823"/>
          </a:xfrm>
          <a:prstGeom prst="roundRect">
            <a:avLst>
              <a:gd name="adj" fmla="val 188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7" name="Text 4"/>
          <p:cNvSpPr/>
          <p:nvPr/>
        </p:nvSpPr>
        <p:spPr>
          <a:xfrm>
            <a:off x="6361033" y="1893034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7599998" y="192666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October 3, 2022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599998" y="2392442"/>
            <a:ext cx="623661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Massive 3D anamorphic video played across a 14,000-square-foot billboard above 47th Street.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734532" y="3740110"/>
            <a:ext cx="646390" cy="30480"/>
          </a:xfrm>
          <a:prstGeom prst="roundRect">
            <a:avLst>
              <a:gd name="adj" fmla="val 3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1" name="Shape 8"/>
          <p:cNvSpPr/>
          <p:nvPr/>
        </p:nvSpPr>
        <p:spPr>
          <a:xfrm>
            <a:off x="6280190" y="3512939"/>
            <a:ext cx="484823" cy="484823"/>
          </a:xfrm>
          <a:prstGeom prst="roundRect">
            <a:avLst>
              <a:gd name="adj" fmla="val 188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12" name="Text 9"/>
          <p:cNvSpPr/>
          <p:nvPr/>
        </p:nvSpPr>
        <p:spPr>
          <a:xfrm>
            <a:off x="6361033" y="3553361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7599998" y="3586996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First Reveal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7599998" y="4052768"/>
            <a:ext cx="623661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BMW's new XM hybrid SUV debuted on the giant screen.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6734532" y="5055632"/>
            <a:ext cx="646390" cy="30480"/>
          </a:xfrm>
          <a:prstGeom prst="roundRect">
            <a:avLst>
              <a:gd name="adj" fmla="val 3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16" name="Shape 13"/>
          <p:cNvSpPr/>
          <p:nvPr/>
        </p:nvSpPr>
        <p:spPr>
          <a:xfrm>
            <a:off x="6280190" y="4828461"/>
            <a:ext cx="484823" cy="484823"/>
          </a:xfrm>
          <a:prstGeom prst="roundRect">
            <a:avLst>
              <a:gd name="adj" fmla="val 188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17" name="Text 14"/>
          <p:cNvSpPr/>
          <p:nvPr/>
        </p:nvSpPr>
        <p:spPr>
          <a:xfrm>
            <a:off x="6361033" y="4868882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7599998" y="4902518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Second Reveal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7599998" y="5368290"/>
            <a:ext cx="623661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Custom Kith-themed BMW i4 M50 electric car showcased.</a:t>
            </a:r>
            <a:endParaRPr lang="en-US" sz="1650" dirty="0"/>
          </a:p>
        </p:txBody>
      </p:sp>
      <p:sp>
        <p:nvSpPr>
          <p:cNvPr id="20" name="Shape 17"/>
          <p:cNvSpPr/>
          <p:nvPr/>
        </p:nvSpPr>
        <p:spPr>
          <a:xfrm>
            <a:off x="6734532" y="6371153"/>
            <a:ext cx="646390" cy="30480"/>
          </a:xfrm>
          <a:prstGeom prst="roundRect">
            <a:avLst>
              <a:gd name="adj" fmla="val 3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sp>
        <p:nvSpPr>
          <p:cNvPr id="21" name="Shape 18"/>
          <p:cNvSpPr/>
          <p:nvPr/>
        </p:nvSpPr>
        <p:spPr>
          <a:xfrm>
            <a:off x="6280190" y="6143982"/>
            <a:ext cx="484823" cy="484823"/>
          </a:xfrm>
          <a:prstGeom prst="roundRect">
            <a:avLst>
              <a:gd name="adj" fmla="val 188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22" name="Text 19"/>
          <p:cNvSpPr/>
          <p:nvPr/>
        </p:nvSpPr>
        <p:spPr>
          <a:xfrm>
            <a:off x="6361033" y="6184404"/>
            <a:ext cx="323136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500" dirty="0"/>
          </a:p>
        </p:txBody>
      </p:sp>
      <p:sp>
        <p:nvSpPr>
          <p:cNvPr id="23" name="Text 20"/>
          <p:cNvSpPr/>
          <p:nvPr/>
        </p:nvSpPr>
        <p:spPr>
          <a:xfrm>
            <a:off x="7599998" y="6218039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Paris Connection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7599998" y="6683812"/>
            <a:ext cx="623661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Coincided with Paris Fashion Week where the car officially debuted.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3087"/>
            <a:ext cx="75564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H&amp;M – Charli XCX Takeover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790" y="2553057"/>
            <a:ext cx="161568" cy="810577"/>
          </a:xfrm>
          <a:prstGeom prst="roundRect">
            <a:avLst>
              <a:gd name="adj" fmla="val 566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5" name="Text 2"/>
          <p:cNvSpPr/>
          <p:nvPr/>
        </p:nvSpPr>
        <p:spPr>
          <a:xfrm>
            <a:off x="1278493" y="2553057"/>
            <a:ext cx="356616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Surprise Announcement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278493" y="3018830"/>
            <a:ext cx="7071717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With only 30 minutes' notice, thousands gathered in Times Square.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116925" y="3579019"/>
            <a:ext cx="161568" cy="810577"/>
          </a:xfrm>
          <a:prstGeom prst="roundRect">
            <a:avLst>
              <a:gd name="adj" fmla="val 566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8" name="Text 5"/>
          <p:cNvSpPr/>
          <p:nvPr/>
        </p:nvSpPr>
        <p:spPr>
          <a:xfrm>
            <a:off x="1601629" y="3579019"/>
            <a:ext cx="320754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Countdown Spectacle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601629" y="4044791"/>
            <a:ext cx="6748582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Every screen in the square displayed a synchronized countdown.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1440180" y="4604980"/>
            <a:ext cx="161568" cy="1155382"/>
          </a:xfrm>
          <a:prstGeom prst="roundRect">
            <a:avLst>
              <a:gd name="adj" fmla="val 566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11" name="Text 8"/>
          <p:cNvSpPr/>
          <p:nvPr/>
        </p:nvSpPr>
        <p:spPr>
          <a:xfrm>
            <a:off x="1924883" y="4604980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Live Performance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924883" y="5070753"/>
            <a:ext cx="6425327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Screens live-streamed Charli XCX's 15-minute set celebrating H&amp;M's new holiday collection.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763435" y="5975747"/>
            <a:ext cx="161568" cy="1155382"/>
          </a:xfrm>
          <a:prstGeom prst="roundRect">
            <a:avLst>
              <a:gd name="adj" fmla="val 566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905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endParaRPr lang="en-AE"/>
          </a:p>
        </p:txBody>
      </p:sp>
      <p:sp>
        <p:nvSpPr>
          <p:cNvPr id="14" name="Text 11"/>
          <p:cNvSpPr/>
          <p:nvPr/>
        </p:nvSpPr>
        <p:spPr>
          <a:xfrm>
            <a:off x="2248138" y="5975747"/>
            <a:ext cx="3075980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Continued Campaign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2248138" y="6441519"/>
            <a:ext cx="6102072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LED displays flashed campaign visuals and shout-outs to collaborators after the performance.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1533"/>
            <a:ext cx="87031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Times Square Fashion Week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67288"/>
            <a:ext cx="29533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Independent Event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4843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Aligned with NYFW but open to the public. Established in 2020 during the pandemic.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Uses Times Square itself as a runway venue with digital billboards for fashion showcases.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067288"/>
            <a:ext cx="41661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September 2023 Highlights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64843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Live runway shows at Father Duffy Square in its 4th year.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"Digital fashion shows" played on enormous LED screens above the plaza.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50818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Drew over 10,000 attendees to see emerging designers' collections.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0007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Conscious Fashion Campaign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Female Founders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Spotlighted ten emerging women entrepreneurs in fashion.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NYFW Timing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Ran from September 9-14, 2022 during Fashion Week.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UN 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Initiative by Fashion Impact Fund with the UN.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High Visibility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Featured across high-traffic Times Square screens.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301" y="544711"/>
            <a:ext cx="5477828" cy="402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Mitch Desunia's NYFW Moment</a:t>
            </a: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1" y="1204555"/>
            <a:ext cx="3218974" cy="19894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73128" y="1204555"/>
            <a:ext cx="1609487" cy="201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Rising Star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4073128" y="1482923"/>
            <a:ext cx="9863971" cy="205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Philippine-born designer Mitch Desunia celebrated his NYFW debut with Times Square exposure.</a:t>
            </a:r>
            <a:endParaRPr lang="en-US" sz="1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1" y="3451384"/>
            <a:ext cx="3218974" cy="19894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073128" y="3451384"/>
            <a:ext cx="1609487" cy="201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Runway Success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4073128" y="3729752"/>
            <a:ext cx="9863971" cy="205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Presented his Spring/Summer 2023 collection during New York Fashion Week.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1" y="5698212"/>
            <a:ext cx="3218974" cy="19894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073128" y="5698212"/>
            <a:ext cx="1609487" cy="2012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Young Talent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4073128" y="5976580"/>
            <a:ext cx="9863971" cy="205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13-year-old model Giselle Niemand called seeing herself in Times Square "the most amazing moment."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1128236"/>
            <a:ext cx="9668589" cy="685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Key advantages 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65" y="2252186"/>
            <a:ext cx="2160627" cy="126372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033" y="2847856"/>
            <a:ext cx="308372" cy="3854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40906" y="2471499"/>
            <a:ext cx="2741414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Global Visibility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340906" y="2945725"/>
            <a:ext cx="6027896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Instant worldwide exposure through social media sharing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5176361" y="3528060"/>
            <a:ext cx="8631674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592" y="3570684"/>
            <a:ext cx="4321373" cy="126372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033" y="4009787"/>
            <a:ext cx="308372" cy="38540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21279" y="3789998"/>
            <a:ext cx="3764875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Technological Innovation</a:t>
            </a:r>
            <a:endParaRPr lang="en-US" sz="2150" dirty="0"/>
          </a:p>
        </p:txBody>
      </p:sp>
      <p:sp>
        <p:nvSpPr>
          <p:cNvPr id="11" name="Text 5"/>
          <p:cNvSpPr/>
          <p:nvPr/>
        </p:nvSpPr>
        <p:spPr>
          <a:xfrm>
            <a:off x="6421279" y="4264223"/>
            <a:ext cx="5808702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3D anamorphic displays creating immersive experiences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6256734" y="4846558"/>
            <a:ext cx="7551301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  <p:txBody>
          <a:bodyPr/>
          <a:lstStyle/>
          <a:p>
            <a:endParaRPr lang="en-AE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219" y="4889182"/>
            <a:ext cx="6482120" cy="126372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033" y="5328285"/>
            <a:ext cx="308372" cy="38540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1652" y="5108496"/>
            <a:ext cx="332791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Democratized Fashion</a:t>
            </a:r>
            <a:endParaRPr lang="en-US" sz="2150" dirty="0"/>
          </a:p>
        </p:txBody>
      </p:sp>
      <p:sp>
        <p:nvSpPr>
          <p:cNvPr id="16" name="Text 8"/>
          <p:cNvSpPr/>
          <p:nvPr/>
        </p:nvSpPr>
        <p:spPr>
          <a:xfrm>
            <a:off x="7501652" y="5582722"/>
            <a:ext cx="6027896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Public access to traditionally exclusive fashion events</a:t>
            </a:r>
            <a:endParaRPr lang="en-US" sz="1700" dirty="0"/>
          </a:p>
        </p:txBody>
      </p:sp>
      <p:sp>
        <p:nvSpPr>
          <p:cNvPr id="17" name="Text 9"/>
          <p:cNvSpPr/>
          <p:nvPr/>
        </p:nvSpPr>
        <p:spPr>
          <a:xfrm>
            <a:off x="767596" y="6399609"/>
            <a:ext cx="13095208" cy="701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From luxury houses to indie labels, Times Square billboards have become essential for amplifying fashion shows, collection launches, and creative collaborations.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CF3140-DFB8-7330-C94F-5C304D91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" y="56357"/>
            <a:ext cx="14425863" cy="81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4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454</Words>
  <Application>Microsoft Macintosh PowerPoint</Application>
  <PresentationFormat>Custom</PresentationFormat>
  <Paragraphs>71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Montserrat Black</vt:lpstr>
      <vt:lpstr>Inconsolata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Shaon MD</cp:lastModifiedBy>
  <cp:revision>3</cp:revision>
  <dcterms:created xsi:type="dcterms:W3CDTF">2025-06-02T07:05:28Z</dcterms:created>
  <dcterms:modified xsi:type="dcterms:W3CDTF">2025-06-02T07:21:00Z</dcterms:modified>
</cp:coreProperties>
</file>