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61" r:id="rId3"/>
    <p:sldId id="262" r:id="rId4"/>
    <p:sldId id="272" r:id="rId5"/>
    <p:sldId id="263" r:id="rId6"/>
    <p:sldId id="264" r:id="rId7"/>
    <p:sldId id="265" r:id="rId8"/>
    <p:sldId id="266" r:id="rId9"/>
    <p:sldId id="267" r:id="rId10"/>
    <p:sldId id="273" r:id="rId11"/>
    <p:sldId id="270" r:id="rId12"/>
  </p:sldIdLst>
  <p:sldSz cx="137160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6352C8-0962-5134-0AE7-A27B9A906E41}" v="2" dt="2025-04-23T05:29:40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1" d="100"/>
          <a:sy n="101" d="100"/>
        </p:scale>
        <p:origin x="10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E9E0B09-2E06-3850-88E5-6A7D350660A3}"/>
              </a:ext>
            </a:extLst>
          </p:cNvPr>
          <p:cNvSpPr txBox="1"/>
          <p:nvPr/>
        </p:nvSpPr>
        <p:spPr>
          <a:xfrm>
            <a:off x="3130550" y="3791634"/>
            <a:ext cx="74549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E" sz="3600" b="1" dirty="0"/>
              <a:t>Recommended Airports Prime OOH </a:t>
            </a:r>
          </a:p>
        </p:txBody>
      </p:sp>
    </p:spTree>
    <p:extLst>
      <p:ext uri="{BB962C8B-B14F-4D97-AF65-F5344CB8AC3E}">
        <p14:creationId xmlns:p14="http://schemas.microsoft.com/office/powerpoint/2010/main" val="3714371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0331C9-7575-47BA-42A3-8139C73D4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32" y="1196615"/>
            <a:ext cx="10919335" cy="583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259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068C189-751D-FEF7-6021-DFD0FC56DBB7}"/>
              </a:ext>
            </a:extLst>
          </p:cNvPr>
          <p:cNvSpPr txBox="1"/>
          <p:nvPr/>
        </p:nvSpPr>
        <p:spPr>
          <a:xfrm>
            <a:off x="3378200" y="3798213"/>
            <a:ext cx="69596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5000" b="1"/>
            </a:pPr>
            <a:r>
              <a:rPr lang="en-US" dirty="0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905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Dubai International Airport, United Arab Emirates - Dubai - Digital Screens at Arrival Passport Control, Dubai International Airport, United Arab Emirates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Dubai International Airport, United Arab Emirates - Dubai - Digital Screens at Arrival Passport Control, Dubai International Airport, United Arab Emirates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t>Rates and details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017520"/>
          <a:ext cx="6400800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Start Date: 2025-05-04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Number of Screens: 4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Lighting type: Back-Lit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4m  (W)  X  2m (H)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Single Rotation Time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Duration of creative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15200" y="3017520"/>
          <a:ext cx="5943600" cy="3657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One time production cost: USD 2722.54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Rental Cost/Month: USD 58534.59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Discounted rate/Month (Rental): USD 52681.13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Total number of months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Sub Total (Rental+ One Time Production): USD 55403.67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4821EB-73D3-1851-32E6-A550C754B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44" y="1653317"/>
            <a:ext cx="12025311" cy="492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13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304325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Dubai International Airport Taxis, United Arab Emirates - Dubai - Advertising on Taxis- Dubai International Airport</a:t>
            </a:r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Dubai International Airport Taxis, United Arab Emirates - Dubai - Advertising on Taxis- Dubai International Airport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t>Rates and details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017520"/>
          <a:ext cx="6400800" cy="2514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Number of Screens: 25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315200" y="3017520"/>
          <a:ext cx="5943600" cy="3429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One time production cost: USD 0.00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Package Rental Rate: USD 13884.95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Discounted rate/Month (Rental): USD 11802.21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Sub Total (Rental+ One Time Production): USD 11802.21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276</Words>
  <Application>Microsoft Office PowerPoint</Application>
  <PresentationFormat>Custom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 </vt:lpstr>
      <vt:lpstr> </vt:lpstr>
      <vt:lpstr>PowerPoint Presentation</vt:lpstr>
      <vt:lpstr> </vt:lpstr>
      <vt:lpstr> </vt:lpstr>
      <vt:lpstr> </vt:lpstr>
      <vt:lpstr> </vt:lpstr>
      <vt:lpstr>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Masscom Global Priority Support</cp:lastModifiedBy>
  <cp:revision>5</cp:revision>
  <dcterms:created xsi:type="dcterms:W3CDTF">2013-01-27T09:14:16Z</dcterms:created>
  <dcterms:modified xsi:type="dcterms:W3CDTF">2025-04-23T05:31:51Z</dcterms:modified>
  <cp:category/>
</cp:coreProperties>
</file>