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315" r:id="rId3"/>
    <p:sldId id="261" r:id="rId4"/>
    <p:sldId id="262" r:id="rId5"/>
    <p:sldId id="263" r:id="rId6"/>
    <p:sldId id="264" r:id="rId7"/>
    <p:sldId id="270" r:id="rId8"/>
    <p:sldId id="265" r:id="rId9"/>
    <p:sldId id="266" r:id="rId10"/>
    <p:sldId id="271" r:id="rId11"/>
    <p:sldId id="337" r:id="rId12"/>
  </p:sldIdLst>
  <p:sldSz cx="137160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487F4-BC72-E36E-6506-755C3EF21341}" v="39" dt="2025-04-12T05:04:41.648"/>
    <p1510:client id="{A4066C34-A671-A7BD-61AE-D276E9542970}" v="3" dt="2025-04-12T05:27:16.424"/>
    <p1510:client id="{DF3EAF1E-5B7B-8DE6-D237-04633DAFA0D7}" v="3" dt="2025-04-12T05:25:3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efccb872ca2e7c7b7678b02ffb54b99e447f942f7c1a59e8aabca9331853783::" providerId="AD" clId="Web-{DF3EAF1E-5B7B-8DE6-D237-04633DAFA0D7}"/>
    <pc:docChg chg="modSld">
      <pc:chgData name="Guest User" userId="S::urn:spo:anon#defccb872ca2e7c7b7678b02ffb54b99e447f942f7c1a59e8aabca9331853783::" providerId="AD" clId="Web-{DF3EAF1E-5B7B-8DE6-D237-04633DAFA0D7}" dt="2025-04-12T05:25:38.451" v="2" actId="14100"/>
      <pc:docMkLst>
        <pc:docMk/>
      </pc:docMkLst>
      <pc:sldChg chg="delSp modSp">
        <pc:chgData name="Guest User" userId="S::urn:spo:anon#defccb872ca2e7c7b7678b02ffb54b99e447f942f7c1a59e8aabca9331853783::" providerId="AD" clId="Web-{DF3EAF1E-5B7B-8DE6-D237-04633DAFA0D7}" dt="2025-04-12T05:25:38.451" v="2" actId="14100"/>
        <pc:sldMkLst>
          <pc:docMk/>
          <pc:sldMk cId="1260620672" sldId="294"/>
        </pc:sldMkLst>
        <pc:picChg chg="del">
          <ac:chgData name="Guest User" userId="S::urn:spo:anon#defccb872ca2e7c7b7678b02ffb54b99e447f942f7c1a59e8aabca9331853783::" providerId="AD" clId="Web-{DF3EAF1E-5B7B-8DE6-D237-04633DAFA0D7}" dt="2025-04-12T05:25:33.811" v="1"/>
          <ac:picMkLst>
            <pc:docMk/>
            <pc:sldMk cId="1260620672" sldId="294"/>
            <ac:picMk id="8" creationId="{B9316545-ED8B-AEE6-C07E-B3CAC14E316E}"/>
          </ac:picMkLst>
        </pc:picChg>
        <pc:picChg chg="mod">
          <ac:chgData name="Guest User" userId="S::urn:spo:anon#defccb872ca2e7c7b7678b02ffb54b99e447f942f7c1a59e8aabca9331853783::" providerId="AD" clId="Web-{DF3EAF1E-5B7B-8DE6-D237-04633DAFA0D7}" dt="2025-04-12T05:25:38.451" v="2" actId="14100"/>
          <ac:picMkLst>
            <pc:docMk/>
            <pc:sldMk cId="1260620672" sldId="294"/>
            <ac:picMk id="13" creationId="{00000000-0000-0000-0000-000000000000}"/>
          </ac:picMkLst>
        </pc:picChg>
      </pc:sldChg>
    </pc:docChg>
  </pc:docChgLst>
  <pc:docChgLst>
    <pc:chgData name="Guest User" userId="S::urn:spo:anon#defccb872ca2e7c7b7678b02ffb54b99e447f942f7c1a59e8aabca9331853783::" providerId="AD" clId="Web-{375487F4-BC72-E36E-6506-755C3EF21341}"/>
    <pc:docChg chg="addSld delSld modSld">
      <pc:chgData name="Guest User" userId="S::urn:spo:anon#defccb872ca2e7c7b7678b02ffb54b99e447f942f7c1a59e8aabca9331853783::" providerId="AD" clId="Web-{375487F4-BC72-E36E-6506-755C3EF21341}" dt="2025-04-12T05:04:41.648" v="33" actId="14100"/>
      <pc:docMkLst>
        <pc:docMk/>
      </pc:docMkLst>
      <pc:sldChg chg="addSp delSp modSp add">
        <pc:chgData name="Guest User" userId="S::urn:spo:anon#defccb872ca2e7c7b7678b02ffb54b99e447f942f7c1a59e8aabca9331853783::" providerId="AD" clId="Web-{375487F4-BC72-E36E-6506-755C3EF21341}" dt="2025-04-12T05:04:41.648" v="33" actId="14100"/>
        <pc:sldMkLst>
          <pc:docMk/>
          <pc:sldMk cId="1260620672" sldId="294"/>
        </pc:sldMkLst>
        <pc:spChg chg="mod">
          <ac:chgData name="Guest User" userId="S::urn:spo:anon#defccb872ca2e7c7b7678b02ffb54b99e447f942f7c1a59e8aabca9331853783::" providerId="AD" clId="Web-{375487F4-BC72-E36E-6506-755C3EF21341}" dt="2025-04-12T05:03:15.021" v="30" actId="20577"/>
          <ac:spMkLst>
            <pc:docMk/>
            <pc:sldMk cId="1260620672" sldId="294"/>
            <ac:spMk id="3" creationId="{00000000-0000-0000-0000-000000000000}"/>
          </ac:spMkLst>
        </pc:spChg>
        <pc:picChg chg="del">
          <ac:chgData name="Guest User" userId="S::urn:spo:anon#defccb872ca2e7c7b7678b02ffb54b99e447f942f7c1a59e8aabca9331853783::" providerId="AD" clId="Web-{375487F4-BC72-E36E-6506-755C3EF21341}" dt="2025-04-12T05:01:22.410" v="10"/>
          <ac:picMkLst>
            <pc:docMk/>
            <pc:sldMk cId="1260620672" sldId="294"/>
            <ac:picMk id="4" creationId="{C44AFFEE-1C96-13E2-07E6-DAACAC6EF1FF}"/>
          </ac:picMkLst>
        </pc:picChg>
        <pc:picChg chg="add del">
          <ac:chgData name="Guest User" userId="S::urn:spo:anon#defccb872ca2e7c7b7678b02ffb54b99e447f942f7c1a59e8aabca9331853783::" providerId="AD" clId="Web-{375487F4-BC72-E36E-6506-755C3EF21341}" dt="2025-04-12T05:02:43.317" v="24"/>
          <ac:picMkLst>
            <pc:docMk/>
            <pc:sldMk cId="1260620672" sldId="294"/>
            <ac:picMk id="6" creationId="{BC1AEC48-6EEE-231B-6997-46CA1ADE19CA}"/>
          </ac:picMkLst>
        </pc:picChg>
        <pc:picChg chg="add ord">
          <ac:chgData name="Guest User" userId="S::urn:spo:anon#defccb872ca2e7c7b7678b02ffb54b99e447f942f7c1a59e8aabca9331853783::" providerId="AD" clId="Web-{375487F4-BC72-E36E-6506-755C3EF21341}" dt="2025-04-12T05:02:54.942" v="26"/>
          <ac:picMkLst>
            <pc:docMk/>
            <pc:sldMk cId="1260620672" sldId="294"/>
            <ac:picMk id="8" creationId="{B9316545-ED8B-AEE6-C07E-B3CAC14E316E}"/>
          </ac:picMkLst>
        </pc:picChg>
        <pc:picChg chg="mod">
          <ac:chgData name="Guest User" userId="S::urn:spo:anon#defccb872ca2e7c7b7678b02ffb54b99e447f942f7c1a59e8aabca9331853783::" providerId="AD" clId="Web-{375487F4-BC72-E36E-6506-755C3EF21341}" dt="2025-04-12T05:04:41.648" v="33" actId="14100"/>
          <ac:picMkLst>
            <pc:docMk/>
            <pc:sldMk cId="1260620672" sldId="294"/>
            <ac:picMk id="13" creationId="{00000000-0000-0000-0000-000000000000}"/>
          </ac:picMkLst>
        </pc:picChg>
      </pc:sldChg>
      <pc:sldChg chg="new del">
        <pc:chgData name="Guest User" userId="S::urn:spo:anon#defccb872ca2e7c7b7678b02ffb54b99e447f942f7c1a59e8aabca9331853783::" providerId="AD" clId="Web-{375487F4-BC72-E36E-6506-755C3EF21341}" dt="2025-04-12T05:00:38.471" v="4"/>
        <pc:sldMkLst>
          <pc:docMk/>
          <pc:sldMk cId="1048445262" sldId="338"/>
        </pc:sldMkLst>
      </pc:sldChg>
      <pc:sldChg chg="add del replId">
        <pc:chgData name="Guest User" userId="S::urn:spo:anon#defccb872ca2e7c7b7678b02ffb54b99e447f942f7c1a59e8aabca9331853783::" providerId="AD" clId="Web-{375487F4-BC72-E36E-6506-755C3EF21341}" dt="2025-04-12T05:00:26.190" v="1"/>
        <pc:sldMkLst>
          <pc:docMk/>
          <pc:sldMk cId="1730959268" sldId="338"/>
        </pc:sldMkLst>
      </pc:sldChg>
      <pc:sldChg chg="addSp delSp modSp add del">
        <pc:chgData name="Guest User" userId="S::urn:spo:anon#defccb872ca2e7c7b7678b02ffb54b99e447f942f7c1a59e8aabca9331853783::" providerId="AD" clId="Web-{375487F4-BC72-E36E-6506-755C3EF21341}" dt="2025-04-12T05:02:58.068" v="27"/>
        <pc:sldMkLst>
          <pc:docMk/>
          <pc:sldMk cId="1730959268" sldId="339"/>
        </pc:sldMkLst>
        <pc:spChg chg="add del mod">
          <ac:chgData name="Guest User" userId="S::urn:spo:anon#defccb872ca2e7c7b7678b02ffb54b99e447f942f7c1a59e8aabca9331853783::" providerId="AD" clId="Web-{375487F4-BC72-E36E-6506-755C3EF21341}" dt="2025-04-12T05:02:18.926" v="21"/>
          <ac:spMkLst>
            <pc:docMk/>
            <pc:sldMk cId="1730959268" sldId="339"/>
            <ac:spMk id="8" creationId="{19E328BE-3041-7DEC-C4B3-EAFC2BE91235}"/>
          </ac:spMkLst>
        </pc:spChg>
        <pc:picChg chg="mod modCrop">
          <ac:chgData name="Guest User" userId="S::urn:spo:anon#defccb872ca2e7c7b7678b02ffb54b99e447f942f7c1a59e8aabca9331853783::" providerId="AD" clId="Web-{375487F4-BC72-E36E-6506-755C3EF21341}" dt="2025-04-12T05:00:53.253" v="7" actId="1076"/>
          <ac:picMkLst>
            <pc:docMk/>
            <pc:sldMk cId="1730959268" sldId="339"/>
            <ac:picMk id="3" creationId="{14240E1F-1A34-A961-6D8F-E9A6BAE8915E}"/>
          </ac:picMkLst>
        </pc:picChg>
        <pc:picChg chg="add mod">
          <ac:chgData name="Guest User" userId="S::urn:spo:anon#defccb872ca2e7c7b7678b02ffb54b99e447f942f7c1a59e8aabca9331853783::" providerId="AD" clId="Web-{375487F4-BC72-E36E-6506-755C3EF21341}" dt="2025-04-12T05:02:26.083" v="22" actId="14100"/>
          <ac:picMkLst>
            <pc:docMk/>
            <pc:sldMk cId="1730959268" sldId="339"/>
            <ac:picMk id="5" creationId="{E161052B-D0BB-666F-341A-892D12351F96}"/>
          </ac:picMkLst>
        </pc:picChg>
        <pc:picChg chg="add">
          <ac:chgData name="Guest User" userId="S::urn:spo:anon#defccb872ca2e7c7b7678b02ffb54b99e447f942f7c1a59e8aabca9331853783::" providerId="AD" clId="Web-{375487F4-BC72-E36E-6506-755C3EF21341}" dt="2025-04-12T05:01:44.082" v="15"/>
          <ac:picMkLst>
            <pc:docMk/>
            <pc:sldMk cId="1730959268" sldId="339"/>
            <ac:picMk id="7" creationId="{1C201E44-2198-2DD7-2048-B45B08FEE22E}"/>
          </ac:picMkLst>
        </pc:picChg>
      </pc:sldChg>
      <pc:sldChg chg="add del replId">
        <pc:chgData name="Guest User" userId="S::urn:spo:anon#defccb872ca2e7c7b7678b02ffb54b99e447f942f7c1a59e8aabca9331853783::" providerId="AD" clId="Web-{375487F4-BC72-E36E-6506-755C3EF21341}" dt="2025-04-12T05:01:37.613" v="13"/>
        <pc:sldMkLst>
          <pc:docMk/>
          <pc:sldMk cId="292316735" sldId="340"/>
        </pc:sldMkLst>
      </pc:sldChg>
    </pc:docChg>
  </pc:docChgLst>
  <pc:docChgLst>
    <pc:chgData name="Guest User" userId="S::urn:spo:anon#defccb872ca2e7c7b7678b02ffb54b99e447f942f7c1a59e8aabca9331853783::" providerId="AD" clId="Web-{A4066C34-A671-A7BD-61AE-D276E9542970}"/>
    <pc:docChg chg="modSld">
      <pc:chgData name="Guest User" userId="S::urn:spo:anon#defccb872ca2e7c7b7678b02ffb54b99e447f942f7c1a59e8aabca9331853783::" providerId="AD" clId="Web-{A4066C34-A671-A7BD-61AE-D276E9542970}" dt="2025-04-12T05:27:16.424" v="2"/>
      <pc:docMkLst>
        <pc:docMk/>
      </pc:docMkLst>
      <pc:sldChg chg="addSp modSp">
        <pc:chgData name="Guest User" userId="S::urn:spo:anon#defccb872ca2e7c7b7678b02ffb54b99e447f942f7c1a59e8aabca9331853783::" providerId="AD" clId="Web-{A4066C34-A671-A7BD-61AE-D276E9542970}" dt="2025-04-12T05:27:16.424" v="2"/>
        <pc:sldMkLst>
          <pc:docMk/>
          <pc:sldMk cId="1260620672" sldId="294"/>
        </pc:sldMkLst>
        <pc:picChg chg="add mod ord">
          <ac:chgData name="Guest User" userId="S::urn:spo:anon#defccb872ca2e7c7b7678b02ffb54b99e447f942f7c1a59e8aabca9331853783::" providerId="AD" clId="Web-{A4066C34-A671-A7BD-61AE-D276E9542970}" dt="2025-04-12T05:27:16.424" v="2"/>
          <ac:picMkLst>
            <pc:docMk/>
            <pc:sldMk cId="1260620672" sldId="294"/>
            <ac:picMk id="4" creationId="{61EAFEBF-40EE-13C8-DB9C-D2CDC98E29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comglobal.com/" TargetMode="External"/><Relationship Id="rId2" Type="http://schemas.openxmlformats.org/officeDocument/2006/relationships/hyperlink" Target="mailto:media@masscomgloba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61EAFEBF-40EE-13C8-DB9C-D2CDC98E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9" y="0"/>
            <a:ext cx="13720900" cy="822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39183" cy="82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701158"/>
            <a:ext cx="600929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/>
              <a:t>Top Media</a:t>
            </a:r>
          </a:p>
          <a:p>
            <a:r>
              <a:rPr lang="en-US" sz="4800" b="1"/>
              <a:t>Recommendations </a:t>
            </a:r>
            <a:endParaRPr lang="en-US" sz="4800" b="1">
              <a:ea typeface="Calibri"/>
              <a:cs typeface="Calibri"/>
            </a:endParaRPr>
          </a:p>
          <a:p>
            <a:r>
              <a:rPr lang="en-US" sz="4800" b="1"/>
              <a:t>in India</a:t>
            </a:r>
            <a:endParaRPr lang="en-IN" sz="48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219"/>
            <a:ext cx="1560579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8591E2-66E8-A586-827D-6266FDC3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7" y="0"/>
            <a:ext cx="1279231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9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821214"/>
            <a:ext cx="12801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1800"/>
            </a:pPr>
            <a:r>
              <a:t> Masscom Global FZE, Office No: 220, One UAQ Building, UAQ Free Trade Zone, Umm Al Quwain, United Arab Emirates.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0002" y="3279228"/>
            <a:ext cx="4575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/>
              <a:t>Thank You</a:t>
            </a:r>
            <a:endParaRPr lang="en-IN" sz="8000" b="1"/>
          </a:p>
        </p:txBody>
      </p:sp>
      <p:sp>
        <p:nvSpPr>
          <p:cNvPr id="20" name="TextBox 19"/>
          <p:cNvSpPr txBox="1"/>
          <p:nvPr/>
        </p:nvSpPr>
        <p:spPr>
          <a:xfrm>
            <a:off x="4088555" y="6636548"/>
            <a:ext cx="553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media@masscomglobal.com</a:t>
            </a:r>
            <a:r>
              <a:rPr lang="en-US"/>
              <a:t> | </a:t>
            </a:r>
            <a:r>
              <a:rPr lang="en-US">
                <a:hlinkClick r:id="rId3"/>
              </a:rPr>
              <a:t>www.masscomglobal.com</a:t>
            </a:r>
            <a:r>
              <a:rPr lang="en-US"/>
              <a:t> </a:t>
            </a:r>
            <a:endParaRPr lang="en-IN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07" y="591941"/>
            <a:ext cx="2096369" cy="3766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25214" y="780287"/>
            <a:ext cx="100373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15558" y="2794657"/>
            <a:ext cx="6621517" cy="312157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178968" y="3970722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India</a:t>
            </a:r>
            <a:endParaRPr lang="en-IN" sz="4400" b="1"/>
          </a:p>
        </p:txBody>
      </p:sp>
    </p:spTree>
    <p:extLst>
      <p:ext uri="{BB962C8B-B14F-4D97-AF65-F5344CB8AC3E}">
        <p14:creationId xmlns:p14="http://schemas.microsoft.com/office/powerpoint/2010/main" val="10752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824732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200"/>
            </a:pPr>
            <a:r>
              <a:t>Gateway to India's Elite: Programmatic DOOH in Major Indian Airports </a:t>
            </a:r>
            <a:r>
              <a:rPr lang="en-US"/>
              <a:t/>
            </a:r>
            <a:br>
              <a:rPr lang="en-US"/>
            </a:br>
            <a:r>
              <a:t>Programmatic DOOH Major Airport Destinations Across India</a:t>
            </a:r>
          </a:p>
          <a:p>
            <a:pPr>
              <a:defRPr sz="1800"/>
            </a:pPr>
            <a:endParaRPr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200"/>
            </a:pPr>
            <a:r>
              <a:t>Gateway to India's Elite: Programmatic DOOH in Major Indian Airports </a:t>
            </a:r>
            <a:r>
              <a:rPr lang="en-US"/>
              <a:t/>
            </a:r>
            <a:br>
              <a:rPr lang="en-US"/>
            </a:br>
            <a:r>
              <a:t>Programmatic DOOH Major Airport Destinations Across India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71593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Category: Digital Out of Home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Airports: Video Ads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Size: Video Ads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41099"/>
              </p:ext>
            </p:extLst>
          </p:nvPr>
        </p:nvGraphicFramePr>
        <p:xfrm>
          <a:off x="7315200" y="3017520"/>
          <a:ext cx="59436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impressions required: 100000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endParaRPr dirty="0"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D0507-D9ED-C066-C35E-A3AC6D66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19" y="618510"/>
            <a:ext cx="11083684" cy="5692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74840-1860-BA27-F0B8-7929B433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19" y="6311387"/>
            <a:ext cx="11083684" cy="16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967328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200"/>
            </a:pPr>
            <a:r>
              <a:t>Zoom into the Tech Hubs: Your Brand on Programmatic DOOH in Key Tech Enclaves</a:t>
            </a:r>
            <a:r>
              <a:rPr lang="en-US"/>
              <a:t> </a:t>
            </a:r>
            <a:br>
              <a:rPr lang="en-US"/>
            </a:br>
            <a:r>
              <a:rPr err="1"/>
              <a:t>Progrommatic</a:t>
            </a:r>
            <a:r>
              <a:t> DOOH Across India's Tech Parks</a:t>
            </a:r>
          </a:p>
          <a:p>
            <a:pPr>
              <a:defRPr sz="1800"/>
            </a:pPr>
            <a:endParaRPr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200"/>
            </a:pPr>
            <a:r>
              <a:t>Zoom into the Tech Hubs: Your Brand on Programmatic DOOH in Key Tech Enclaves</a:t>
            </a:r>
            <a:r>
              <a:rPr lang="en-US"/>
              <a:t/>
            </a:r>
            <a:br>
              <a:rPr lang="en-US"/>
            </a:br>
            <a:r>
              <a:rPr lang="en-US" err="1"/>
              <a:t>Progrommatic</a:t>
            </a:r>
            <a:r>
              <a:rPr lang="en-US"/>
              <a:t> DOOH Across India's Tech Parks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55881"/>
              </p:ext>
            </p:extLst>
          </p:nvPr>
        </p:nvGraphicFramePr>
        <p:xfrm>
          <a:off x="457200" y="3017520"/>
          <a:ext cx="6400800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Category: Digital Out of Home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32003"/>
              </p:ext>
            </p:extLst>
          </p:nvPr>
        </p:nvGraphicFramePr>
        <p:xfrm>
          <a:off x="7315200" y="3017520"/>
          <a:ext cx="5943600" cy="99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2025-04-16T05:05:16Z</dcterms:modified>
  <cp:category/>
</cp:coreProperties>
</file>