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5" r:id="rId2"/>
    <p:sldId id="289" r:id="rId3"/>
    <p:sldId id="264" r:id="rId4"/>
    <p:sldId id="265" r:id="rId5"/>
    <p:sldId id="290" r:id="rId6"/>
    <p:sldId id="266" r:id="rId7"/>
    <p:sldId id="267" r:id="rId8"/>
    <p:sldId id="291" r:id="rId9"/>
    <p:sldId id="268" r:id="rId10"/>
    <p:sldId id="269" r:id="rId11"/>
    <p:sldId id="292" r:id="rId12"/>
    <p:sldId id="270" r:id="rId13"/>
    <p:sldId id="271" r:id="rId14"/>
    <p:sldId id="272" r:id="rId15"/>
    <p:sldId id="293" r:id="rId16"/>
    <p:sldId id="281" r:id="rId17"/>
    <p:sldId id="282" r:id="rId18"/>
    <p:sldId id="294" r:id="rId19"/>
    <p:sldId id="296" r:id="rId20"/>
    <p:sldId id="273" r:id="rId21"/>
    <p:sldId id="274" r:id="rId22"/>
    <p:sldId id="297" r:id="rId23"/>
    <p:sldId id="275" r:id="rId24"/>
    <p:sldId id="276" r:id="rId25"/>
    <p:sldId id="277" r:id="rId26"/>
    <p:sldId id="279" r:id="rId27"/>
    <p:sldId id="280" r:id="rId28"/>
    <p:sldId id="298" r:id="rId29"/>
    <p:sldId id="300" r:id="rId30"/>
    <p:sldId id="262" r:id="rId31"/>
    <p:sldId id="263" r:id="rId32"/>
    <p:sldId id="301" r:id="rId33"/>
    <p:sldId id="303" r:id="rId34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AED63-7630-602B-AA77-1CB1DA6BD6D0}" v="25" dt="2025-04-11T06:54:00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8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defccb872ca2e7c7b7678b02ffb54b99e447f942f7c1a59e8aabca9331853783::" providerId="AD" clId="Web-{8F3AED63-7630-602B-AA77-1CB1DA6BD6D0}"/>
    <pc:docChg chg="addSld delSld modSld">
      <pc:chgData name="Guest User" userId="S::urn:spo:anon#defccb872ca2e7c7b7678b02ffb54b99e447f942f7c1a59e8aabca9331853783::" providerId="AD" clId="Web-{8F3AED63-7630-602B-AA77-1CB1DA6BD6D0}" dt="2025-04-11T06:54:00.550" v="19" actId="1076"/>
      <pc:docMkLst>
        <pc:docMk/>
      </pc:docMkLst>
      <pc:sldChg chg="del">
        <pc:chgData name="Guest User" userId="S::urn:spo:anon#defccb872ca2e7c7b7678b02ffb54b99e447f942f7c1a59e8aabca9331853783::" providerId="AD" clId="Web-{8F3AED63-7630-602B-AA77-1CB1DA6BD6D0}" dt="2025-04-11T06:52:25.299" v="1"/>
        <pc:sldMkLst>
          <pc:docMk/>
          <pc:sldMk cId="2539138671" sldId="287"/>
        </pc:sldMkLst>
      </pc:sldChg>
      <pc:sldChg chg="addSp">
        <pc:chgData name="Guest User" userId="S::urn:spo:anon#defccb872ca2e7c7b7678b02ffb54b99e447f942f7c1a59e8aabca9331853783::" providerId="AD" clId="Web-{8F3AED63-7630-602B-AA77-1CB1DA6BD6D0}" dt="2025-04-11T06:52:47.815" v="2"/>
        <pc:sldMkLst>
          <pc:docMk/>
          <pc:sldMk cId="1182433394" sldId="289"/>
        </pc:sldMkLst>
        <pc:spChg chg="add">
          <ac:chgData name="Guest User" userId="S::urn:spo:anon#defccb872ca2e7c7b7678b02ffb54b99e447f942f7c1a59e8aabca9331853783::" providerId="AD" clId="Web-{8F3AED63-7630-602B-AA77-1CB1DA6BD6D0}" dt="2025-04-11T06:52:47.815" v="2"/>
          <ac:spMkLst>
            <pc:docMk/>
            <pc:sldMk cId="1182433394" sldId="289"/>
            <ac:spMk id="2" creationId="{CB35424D-2943-8C11-1157-57C12B85080A}"/>
          </ac:spMkLst>
        </pc:spChg>
      </pc:sldChg>
      <pc:sldChg chg="addSp modSp">
        <pc:chgData name="Guest User" userId="S::urn:spo:anon#defccb872ca2e7c7b7678b02ffb54b99e447f942f7c1a59e8aabca9331853783::" providerId="AD" clId="Web-{8F3AED63-7630-602B-AA77-1CB1DA6BD6D0}" dt="2025-04-11T06:54:00.550" v="19" actId="1076"/>
        <pc:sldMkLst>
          <pc:docMk/>
          <pc:sldMk cId="1226553697" sldId="296"/>
        </pc:sldMkLst>
        <pc:spChg chg="add">
          <ac:chgData name="Guest User" userId="S::urn:spo:anon#defccb872ca2e7c7b7678b02ffb54b99e447f942f7c1a59e8aabca9331853783::" providerId="AD" clId="Web-{8F3AED63-7630-602B-AA77-1CB1DA6BD6D0}" dt="2025-04-11T06:53:23.956" v="6"/>
          <ac:spMkLst>
            <pc:docMk/>
            <pc:sldMk cId="1226553697" sldId="296"/>
            <ac:spMk id="3" creationId="{9E04A7C6-8D8D-A8E0-1720-5DD3F004DD99}"/>
          </ac:spMkLst>
        </pc:spChg>
        <pc:spChg chg="mod">
          <ac:chgData name="Guest User" userId="S::urn:spo:anon#defccb872ca2e7c7b7678b02ffb54b99e447f942f7c1a59e8aabca9331853783::" providerId="AD" clId="Web-{8F3AED63-7630-602B-AA77-1CB1DA6BD6D0}" dt="2025-04-11T06:54:00.550" v="19" actId="1076"/>
          <ac:spMkLst>
            <pc:docMk/>
            <pc:sldMk cId="1226553697" sldId="296"/>
            <ac:spMk id="5" creationId="{00000000-0000-0000-0000-000000000000}"/>
          </ac:spMkLst>
        </pc:spChg>
      </pc:sldChg>
      <pc:sldChg chg="addSp modSp">
        <pc:chgData name="Guest User" userId="S::urn:spo:anon#defccb872ca2e7c7b7678b02ffb54b99e447f942f7c1a59e8aabca9331853783::" providerId="AD" clId="Web-{8F3AED63-7630-602B-AA77-1CB1DA6BD6D0}" dt="2025-04-11T06:53:12.784" v="5" actId="14100"/>
        <pc:sldMkLst>
          <pc:docMk/>
          <pc:sldMk cId="3077707123" sldId="300"/>
        </pc:sldMkLst>
        <pc:spChg chg="add">
          <ac:chgData name="Guest User" userId="S::urn:spo:anon#defccb872ca2e7c7b7678b02ffb54b99e447f942f7c1a59e8aabca9331853783::" providerId="AD" clId="Web-{8F3AED63-7630-602B-AA77-1CB1DA6BD6D0}" dt="2025-04-11T06:52:56.175" v="3"/>
          <ac:spMkLst>
            <pc:docMk/>
            <pc:sldMk cId="3077707123" sldId="300"/>
            <ac:spMk id="3" creationId="{E7F51BB2-9AFB-7C25-4264-AF1FC788F2F9}"/>
          </ac:spMkLst>
        </pc:spChg>
        <pc:spChg chg="mod">
          <ac:chgData name="Guest User" userId="S::urn:spo:anon#defccb872ca2e7c7b7678b02ffb54b99e447f942f7c1a59e8aabca9331853783::" providerId="AD" clId="Web-{8F3AED63-7630-602B-AA77-1CB1DA6BD6D0}" dt="2025-04-11T06:53:12.784" v="5" actId="14100"/>
          <ac:spMkLst>
            <pc:docMk/>
            <pc:sldMk cId="3077707123" sldId="300"/>
            <ac:spMk id="5" creationId="{00000000-0000-0000-0000-000000000000}"/>
          </ac:spMkLst>
        </pc:spChg>
      </pc:sldChg>
      <pc:sldChg chg="add">
        <pc:chgData name="Guest User" userId="S::urn:spo:anon#defccb872ca2e7c7b7678b02ffb54b99e447f942f7c1a59e8aabca9331853783::" providerId="AD" clId="Web-{8F3AED63-7630-602B-AA77-1CB1DA6BD6D0}" dt="2025-04-11T06:52:20.533" v="0"/>
        <pc:sldMkLst>
          <pc:docMk/>
          <pc:sldMk cId="1260620672" sldId="30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comglobal.com/" TargetMode="External"/><Relationship Id="rId2" Type="http://schemas.openxmlformats.org/officeDocument/2006/relationships/hyperlink" Target="mailto:media@masscomgloba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next to water&#10;&#10;AI-generated content may be incorrect.">
            <a:extLst>
              <a:ext uri="{FF2B5EF4-FFF2-40B4-BE49-F238E27FC236}">
                <a16:creationId xmlns:a16="http://schemas.microsoft.com/office/drawing/2014/main" id="{AC0BE16E-E723-CE04-70D9-628AE8E70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424" t="-2128" r="25231" b="2280"/>
          <a:stretch/>
        </p:blipFill>
        <p:spPr>
          <a:xfrm>
            <a:off x="3691467" y="0"/>
            <a:ext cx="10023686" cy="82171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28526" cy="8233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701158"/>
            <a:ext cx="600929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/>
              <a:t>Top Media</a:t>
            </a:r>
          </a:p>
          <a:p>
            <a:r>
              <a:rPr lang="en-US" sz="4800" b="1" dirty="0"/>
              <a:t>Recommendations </a:t>
            </a:r>
          </a:p>
          <a:p>
            <a:r>
              <a:rPr lang="en-US" sz="4800" b="1" dirty="0"/>
              <a:t>In Oman</a:t>
            </a:r>
            <a:endParaRPr lang="en-IN" sz="4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219"/>
            <a:ext cx="1560579" cy="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2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65151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IN" dirty="0"/>
              <a:t>Muscat International Airport, Muscat, Oman </a:t>
            </a:r>
          </a:p>
          <a:p>
            <a:pPr>
              <a:defRPr sz="2200"/>
            </a:pPr>
            <a:r>
              <a:rPr lang="en-IN" dirty="0"/>
              <a:t>Digital Screens at Arrivals Baggage Claim, Oman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80144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21" y="1087755"/>
            <a:ext cx="11037005" cy="568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53761"/>
            <a:ext cx="5748881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Muscat International Airport, Muscat , Oman </a:t>
            </a:r>
            <a:endParaRPr lang="en-IN" dirty="0"/>
          </a:p>
          <a:p>
            <a:pPr>
              <a:defRPr sz="2200"/>
            </a:pPr>
            <a:r>
              <a:rPr dirty="0" err="1"/>
              <a:t>Lightbox</a:t>
            </a:r>
            <a:r>
              <a:rPr dirty="0"/>
              <a:t> at Arrivals Passport Control Area, Oman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72691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IN" dirty="0"/>
              <a:t>Muscat International Airport, Muscat , Oman </a:t>
            </a:r>
          </a:p>
          <a:p>
            <a:pPr>
              <a:defRPr sz="2200"/>
            </a:pPr>
            <a:r>
              <a:rPr lang="en-IN" dirty="0" err="1"/>
              <a:t>Lightbox</a:t>
            </a:r>
            <a:r>
              <a:rPr lang="en-IN" dirty="0"/>
              <a:t> at Arrivals Passport Control Area, Oman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632452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4m x 1.7m  / Area:  6.7 m²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379488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74" y="1973179"/>
            <a:ext cx="11601335" cy="4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4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53761"/>
            <a:ext cx="6537495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Arrivals Passport Control, Muscat, Oman </a:t>
            </a:r>
            <a:endParaRPr lang="en-IN" dirty="0"/>
          </a:p>
          <a:p>
            <a:pPr>
              <a:defRPr sz="2200"/>
            </a:pPr>
            <a:r>
              <a:rPr dirty="0"/>
              <a:t>LED Screen at Arrivals Passport </a:t>
            </a:r>
            <a:r>
              <a:rPr dirty="0" smtClean="0"/>
              <a:t>Control, </a:t>
            </a:r>
            <a:r>
              <a:rPr dirty="0"/>
              <a:t>Muscat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" y="98806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Arrivals Passport Control, Muscat, Oman </a:t>
            </a:r>
          </a:p>
          <a:p>
            <a:pPr>
              <a:defRPr sz="2200"/>
            </a:pPr>
            <a:r>
              <a:rPr lang="en-US" dirty="0"/>
              <a:t>LED Screen at Arrivals Passport Control, Muscat Airport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55 Inch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Single Rotation Time in Seconds: 90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43313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5" y="1618080"/>
            <a:ext cx="11451427" cy="42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68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40247" y="3611091"/>
            <a:ext cx="355414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Out Of Home</a:t>
            </a:r>
            <a:endParaRPr lang="en-IN" sz="4400" b="1" dirty="0">
              <a:solidFill>
                <a:prstClr val="black"/>
              </a:solidFill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E04A7C6-8D8D-A8E0-1720-5DD3F004DD99}"/>
              </a:ext>
            </a:extLst>
          </p:cNvPr>
          <p:cNvSpPr/>
          <p:nvPr/>
        </p:nvSpPr>
        <p:spPr>
          <a:xfrm>
            <a:off x="3678188" y="2431402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5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2988" y="3586001"/>
            <a:ext cx="1866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Airport</a:t>
            </a:r>
            <a:endParaRPr lang="en-IN" sz="4400" b="1" dirty="0">
              <a:solidFill>
                <a:prstClr val="black"/>
              </a:solidFill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B35424D-2943-8C11-1157-57C12B85080A}"/>
              </a:ext>
            </a:extLst>
          </p:cNvPr>
          <p:cNvSpPr/>
          <p:nvPr/>
        </p:nvSpPr>
        <p:spPr>
          <a:xfrm>
            <a:off x="3678188" y="2431402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33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53761"/>
            <a:ext cx="5262466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Bowsher</a:t>
            </a:r>
            <a:r>
              <a:rPr dirty="0"/>
              <a:t>, Muscat University, Muscat , Oman </a:t>
            </a:r>
            <a:endParaRPr lang="en-IN" dirty="0"/>
          </a:p>
          <a:p>
            <a:pPr>
              <a:defRPr sz="2200"/>
            </a:pPr>
            <a:r>
              <a:rPr dirty="0"/>
              <a:t>Digital Screen at </a:t>
            </a:r>
            <a:r>
              <a:rPr dirty="0" err="1"/>
              <a:t>Bowsher</a:t>
            </a:r>
            <a:r>
              <a:rPr dirty="0"/>
              <a:t>, Muscat University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505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IN" dirty="0" err="1"/>
              <a:t>Bowsher</a:t>
            </a:r>
            <a:r>
              <a:rPr lang="en-IN" dirty="0"/>
              <a:t>, Muscat University, Muscat , Oman </a:t>
            </a:r>
          </a:p>
          <a:p>
            <a:pPr>
              <a:defRPr sz="2200"/>
            </a:pPr>
            <a:r>
              <a:rPr lang="en-IN" dirty="0"/>
              <a:t>Digital Screen at </a:t>
            </a:r>
            <a:r>
              <a:rPr lang="en-IN" dirty="0" err="1"/>
              <a:t>Bowsher</a:t>
            </a:r>
            <a:r>
              <a:rPr lang="en-IN" dirty="0"/>
              <a:t>, Muscat University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753126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14.34m (W) x 5.12m (H)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100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32933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84" y="1774658"/>
            <a:ext cx="10760088" cy="47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07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53761"/>
            <a:ext cx="6128152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Prime Outdoor Recommendation in Muscat,  Oman </a:t>
            </a:r>
            <a:endParaRPr lang="en-IN" dirty="0"/>
          </a:p>
          <a:p>
            <a:pPr>
              <a:defRPr sz="2200"/>
            </a:pPr>
            <a:r>
              <a:rPr dirty="0"/>
              <a:t>OOH Package in Important Highways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8806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Prime Outdoor Recommendation in Muscat,  Oman </a:t>
            </a:r>
          </a:p>
          <a:p>
            <a:pPr>
              <a:defRPr sz="2200"/>
            </a:pPr>
            <a:r>
              <a:rPr lang="en-US" dirty="0"/>
              <a:t>OOH Package in Important Highways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72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Package Rental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 (Rental+ One Time Production):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37" y="1247819"/>
            <a:ext cx="10346780" cy="56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0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52796" y="3586001"/>
            <a:ext cx="30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Newspapers</a:t>
            </a:r>
            <a:endParaRPr lang="en-IN" sz="4400" b="1" dirty="0">
              <a:solidFill>
                <a:prstClr val="black"/>
              </a:solidFill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7F51BB2-9AFB-7C25-4264-AF1FC788F2F9}"/>
              </a:ext>
            </a:extLst>
          </p:cNvPr>
          <p:cNvSpPr/>
          <p:nvPr/>
        </p:nvSpPr>
        <p:spPr>
          <a:xfrm>
            <a:off x="3678188" y="2431402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07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73731"/>
            <a:ext cx="6845720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Arrivals </a:t>
            </a:r>
            <a:r>
              <a:rPr dirty="0" err="1"/>
              <a:t>Meeters</a:t>
            </a:r>
            <a:r>
              <a:rPr dirty="0"/>
              <a:t> &amp; </a:t>
            </a:r>
            <a:r>
              <a:rPr dirty="0" smtClean="0"/>
              <a:t>Greeters, Muscat, </a:t>
            </a:r>
            <a:r>
              <a:rPr dirty="0"/>
              <a:t>Oman </a:t>
            </a:r>
            <a:endParaRPr lang="en-IN" dirty="0"/>
          </a:p>
          <a:p>
            <a:pPr>
              <a:defRPr sz="2200"/>
            </a:pPr>
            <a:r>
              <a:rPr dirty="0"/>
              <a:t>LED Screen at Arrivals </a:t>
            </a:r>
            <a:r>
              <a:rPr dirty="0" err="1"/>
              <a:t>Meeters</a:t>
            </a:r>
            <a:r>
              <a:rPr dirty="0"/>
              <a:t> &amp; Greeters,</a:t>
            </a:r>
            <a:r>
              <a:rPr lang="en-IN" dirty="0"/>
              <a:t> </a:t>
            </a:r>
            <a:r>
              <a:rPr dirty="0"/>
              <a:t>Muscat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53761"/>
            <a:ext cx="344523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Times Of Oman, Oman</a:t>
            </a:r>
            <a:endParaRPr lang="en-IN" dirty="0"/>
          </a:p>
          <a:p>
            <a:pPr>
              <a:defRPr sz="2200"/>
            </a:pPr>
            <a:r>
              <a:rPr lang="en-US" dirty="0"/>
              <a:t>Half page ad on Inside pages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8806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Times Of Oman, Oman</a:t>
            </a:r>
          </a:p>
          <a:p>
            <a:pPr>
              <a:defRPr sz="2200"/>
            </a:pPr>
            <a:r>
              <a:rPr lang="en-US" dirty="0"/>
              <a:t>Half page ad on Inside pages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24.0 cm H x 29 cm W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Standard Positions: Half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3535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90" y="2009992"/>
            <a:ext cx="10717556" cy="37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79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21214"/>
            <a:ext cx="12801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>
              <a:solidFill>
                <a:prstClr val="black"/>
              </a:solidFill>
            </a:endParaRPr>
          </a:p>
          <a:p>
            <a:pPr algn="ctr">
              <a:defRPr sz="1800"/>
            </a:pPr>
            <a:r>
              <a:rPr dirty="0">
                <a:solidFill>
                  <a:prstClr val="black"/>
                </a:solidFill>
              </a:rPr>
              <a:t> Masscom Global FZE, Office No: 220, One UAQ Building, UAQ Free Trade Zone, Umm Al Quwain, United Arab Emirates.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0002" y="3279228"/>
            <a:ext cx="4575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prstClr val="black"/>
                </a:solidFill>
              </a:rPr>
              <a:t>Thank You</a:t>
            </a:r>
            <a:endParaRPr lang="en-IN" sz="80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8555" y="6636548"/>
            <a:ext cx="553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media@masscomglobal.com</a:t>
            </a:r>
            <a:r>
              <a:rPr lang="en-US" dirty="0">
                <a:solidFill>
                  <a:prstClr val="black"/>
                </a:solidFill>
              </a:rPr>
              <a:t> |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www.masscomglobal.com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IN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07" y="591941"/>
            <a:ext cx="2096369" cy="3766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5214" y="780287"/>
            <a:ext cx="100373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5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70621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Arrivals </a:t>
            </a:r>
            <a:r>
              <a:rPr lang="en-US" dirty="0" err="1"/>
              <a:t>Meeters</a:t>
            </a:r>
            <a:r>
              <a:rPr lang="en-US" dirty="0"/>
              <a:t> &amp; Greeters , Muscat , Oman </a:t>
            </a:r>
          </a:p>
          <a:p>
            <a:pPr>
              <a:defRPr sz="2200"/>
            </a:pPr>
            <a:r>
              <a:rPr lang="en-US" dirty="0"/>
              <a:t>LED Screen at Arrivals </a:t>
            </a:r>
            <a:r>
              <a:rPr lang="en-US" dirty="0" err="1"/>
              <a:t>Meeters</a:t>
            </a:r>
            <a:r>
              <a:rPr lang="en-US" dirty="0"/>
              <a:t> &amp; Greeters, Muscat Airport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 smtClean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55 Inch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Single Rotation Time in Seconds: 90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21927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8" y="2012258"/>
            <a:ext cx="11252570" cy="40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53761"/>
            <a:ext cx="4700646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Arrivals Baggage Claim, Muscat, Oman </a:t>
            </a:r>
            <a:r>
              <a:rPr lang="en-IN" dirty="0"/>
              <a:t/>
            </a:r>
            <a:br>
              <a:rPr lang="en-IN" dirty="0"/>
            </a:br>
            <a:r>
              <a:rPr dirty="0"/>
              <a:t>LED Screen at Airport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24564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lang="en-US" dirty="0"/>
              <a:t>Arrivals Baggage Claim, Muscat, Oman </a:t>
            </a:r>
            <a:br>
              <a:rPr lang="en-US" dirty="0"/>
            </a:br>
            <a:r>
              <a:rPr lang="en-US" dirty="0"/>
              <a:t>LED Screen at Airport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55 Inch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90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8035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54" y="1754354"/>
            <a:ext cx="11610109" cy="44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65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73731"/>
            <a:ext cx="5622373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Muscat International Airport, Muscat, Oman </a:t>
            </a:r>
            <a:endParaRPr lang="en-IN" dirty="0"/>
          </a:p>
          <a:p>
            <a:pPr>
              <a:defRPr sz="2200"/>
            </a:pPr>
            <a:r>
              <a:rPr dirty="0"/>
              <a:t>Digital Screens at Arrivals Baggage Claim, Oman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569</Words>
  <Application>Microsoft Office PowerPoint</Application>
  <PresentationFormat>Custom</PresentationFormat>
  <Paragraphs>139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PowerPoint Presentation</vt:lpstr>
      <vt:lpstr>PowerPoint Presentation</vt:lpstr>
      <vt:lpstr> </vt:lpstr>
      <vt:lpstr>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USER</cp:lastModifiedBy>
  <cp:revision>26</cp:revision>
  <dcterms:created xsi:type="dcterms:W3CDTF">2013-01-27T09:14:16Z</dcterms:created>
  <dcterms:modified xsi:type="dcterms:W3CDTF">2025-04-16T06:31:02Z</dcterms:modified>
  <cp:category/>
</cp:coreProperties>
</file>