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61" r:id="rId3"/>
    <p:sldId id="262" r:id="rId4"/>
    <p:sldId id="263" r:id="rId5"/>
    <p:sldId id="295" r:id="rId6"/>
    <p:sldId id="264" r:id="rId7"/>
    <p:sldId id="265" r:id="rId8"/>
    <p:sldId id="296" r:id="rId9"/>
    <p:sldId id="297" r:id="rId10"/>
    <p:sldId id="266" r:id="rId11"/>
    <p:sldId id="267" r:id="rId12"/>
    <p:sldId id="268" r:id="rId13"/>
    <p:sldId id="269" r:id="rId14"/>
    <p:sldId id="270" r:id="rId15"/>
    <p:sldId id="271" r:id="rId16"/>
    <p:sldId id="298" r:id="rId17"/>
    <p:sldId id="272" r:id="rId18"/>
    <p:sldId id="273" r:id="rId19"/>
    <p:sldId id="299" r:id="rId20"/>
    <p:sldId id="305" r:id="rId21"/>
    <p:sldId id="306" r:id="rId22"/>
    <p:sldId id="307" r:id="rId23"/>
    <p:sldId id="301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300" r:id="rId32"/>
    <p:sldId id="281" r:id="rId33"/>
    <p:sldId id="282" r:id="rId34"/>
    <p:sldId id="283" r:id="rId35"/>
    <p:sldId id="284" r:id="rId36"/>
    <p:sldId id="285" r:id="rId37"/>
    <p:sldId id="286" r:id="rId38"/>
    <p:sldId id="302" r:id="rId39"/>
    <p:sldId id="304" r:id="rId40"/>
  </p:sldIdLst>
  <p:sldSz cx="137160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8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comglobal.com/" TargetMode="External"/><Relationship Id="rId2" Type="http://schemas.openxmlformats.org/officeDocument/2006/relationships/hyperlink" Target="mailto:media@masscomglobal.co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1"/>
          <a:stretch/>
        </p:blipFill>
        <p:spPr>
          <a:xfrm>
            <a:off x="6232634" y="8422"/>
            <a:ext cx="7483366" cy="81065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8221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701158"/>
            <a:ext cx="6009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Top Media</a:t>
            </a:r>
          </a:p>
          <a:p>
            <a:r>
              <a:rPr lang="en-US" sz="4800" b="1" dirty="0" smtClean="0"/>
              <a:t>Recommendations </a:t>
            </a:r>
          </a:p>
          <a:p>
            <a:r>
              <a:rPr lang="en-US" sz="4800" b="1" dirty="0" smtClean="0"/>
              <a:t>in Kuwait</a:t>
            </a:r>
            <a:endParaRPr lang="en-IN" sz="4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8219"/>
            <a:ext cx="1560579" cy="2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2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872873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International Airport, Kuwait - Al </a:t>
            </a:r>
            <a:r>
              <a:rPr dirty="0" err="1"/>
              <a:t>Farwaniyah</a:t>
            </a:r>
            <a:r>
              <a:rPr dirty="0"/>
              <a:t> </a:t>
            </a:r>
            <a:endParaRPr lang="en-US" dirty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package at T5- Jazeera Airways, Kuwait International </a:t>
            </a:r>
            <a:r>
              <a:rPr dirty="0" smtClean="0"/>
              <a:t>Airport</a:t>
            </a:r>
          </a:p>
          <a:p>
            <a:pPr>
              <a:defRPr sz="1800"/>
            </a:pPr>
            <a:r>
              <a:rPr dirty="0" smtClean="0"/>
              <a:t>Out of Home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51282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International Airport, Kuwait - Al </a:t>
            </a:r>
            <a:r>
              <a:rPr dirty="0" err="1"/>
              <a:t>Farwaniyah</a:t>
            </a:r>
            <a:r>
              <a:rPr dirty="0"/>
              <a:t> </a:t>
            </a:r>
            <a:endParaRPr lang="en-US" dirty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package at T5- Jazeera Airways, Kuwait International Airport, Kuwait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30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8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7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58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7172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228345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54" y="1166649"/>
            <a:ext cx="11927941" cy="60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964853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Reception Hall, Exit Door, Kuwait Airport T5, (Jazeera Airways) , Kuwait </a:t>
            </a:r>
            <a:r>
              <a:rPr dirty="0" smtClean="0"/>
              <a:t>city, </a:t>
            </a:r>
            <a:r>
              <a:rPr dirty="0"/>
              <a:t>Kuwait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Jazeera Airways Reception Hall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Reception Hall, Exit Door, Kuwait Airport T5, (Jazeera Airways) , Kuwait city , Kuwait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Digital </a:t>
            </a:r>
            <a:r>
              <a:rPr dirty="0"/>
              <a:t>Screen at Jazeera Airways Reception Hall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017520"/>
          <a:ext cx="6400800" cy="304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Lighting type: Back-Lit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345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5m (W) X 1.75m (H)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2415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Single Rotation Time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31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Duration of creative in seconds: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4174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54346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Total number of months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250"/>
          <a:stretch/>
        </p:blipFill>
        <p:spPr>
          <a:xfrm>
            <a:off x="743961" y="1975946"/>
            <a:ext cx="12280656" cy="44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0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83570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Newspaper</a:t>
            </a:r>
            <a:endParaRPr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078081" y="1980402"/>
            <a:ext cx="7798676" cy="41819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592931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International Airport,  Kuwait - Kuwait City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 at Kuwait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3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International Airport,  Kuwait - Kuwait City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LED </a:t>
            </a:r>
            <a:r>
              <a:rPr dirty="0"/>
              <a:t>Screen  at Kuwait Airport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359016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6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0574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600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10" y="1093076"/>
            <a:ext cx="11471559" cy="575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83570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Out of home</a:t>
            </a:r>
            <a:endParaRPr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078081" y="1980402"/>
            <a:ext cx="7798676" cy="41819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630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133848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Strategic Outdoor Recommendation </a:t>
            </a:r>
            <a:r>
              <a:rPr lang="en-US" dirty="0" smtClean="0"/>
              <a:t>t</a:t>
            </a:r>
            <a:r>
              <a:rPr dirty="0" smtClean="0"/>
              <a:t>o </a:t>
            </a:r>
            <a:r>
              <a:rPr dirty="0"/>
              <a:t>Target Capital and </a:t>
            </a:r>
            <a:r>
              <a:rPr dirty="0" err="1"/>
              <a:t>Hawally</a:t>
            </a:r>
            <a:r>
              <a:rPr dirty="0"/>
              <a:t> Governorate , Kuwait - </a:t>
            </a:r>
            <a:r>
              <a:rPr dirty="0" err="1"/>
              <a:t>Salmiya</a:t>
            </a:r>
            <a:r>
              <a:rPr dirty="0"/>
              <a:t>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DOOH </a:t>
            </a:r>
            <a:r>
              <a:rPr dirty="0"/>
              <a:t>Package in Prime Locations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752233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Times, Kuwait Times, Kuwait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Half </a:t>
            </a:r>
            <a:r>
              <a:rPr dirty="0"/>
              <a:t>Page ad on First Business Page, Kuwait Times, Kuwait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Strategic Outdoor Recommendation To Target Capital and </a:t>
            </a:r>
            <a:r>
              <a:rPr dirty="0" err="1"/>
              <a:t>Hawally</a:t>
            </a:r>
            <a:r>
              <a:rPr dirty="0"/>
              <a:t> Governorate , Kuwait - </a:t>
            </a:r>
            <a:r>
              <a:rPr dirty="0" err="1"/>
              <a:t>Salmiya</a:t>
            </a:r>
            <a:r>
              <a:rPr dirty="0"/>
              <a:t> </a:t>
            </a:r>
            <a:r>
              <a:rPr lang="en-IN" dirty="0" smtClean="0"/>
              <a:t>–</a:t>
            </a:r>
            <a:r>
              <a:rPr dirty="0" smtClean="0"/>
              <a:t>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DOOH </a:t>
            </a:r>
            <a:r>
              <a:rPr dirty="0"/>
              <a:t>Package in Prime Locations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87514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15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372305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14" y="893379"/>
            <a:ext cx="11608719" cy="63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617008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Premium DOOH Site package in Kuwait , </a:t>
            </a:r>
            <a:r>
              <a:rPr dirty="0" smtClean="0"/>
              <a:t>Kuwait </a:t>
            </a:r>
            <a:r>
              <a:rPr dirty="0"/>
              <a:t>City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DOOH </a:t>
            </a:r>
            <a:r>
              <a:rPr dirty="0"/>
              <a:t>Screens Network in Kuwait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4" name="Connector 3"/>
          <p:cNvCxnSpPr/>
          <p:nvPr/>
        </p:nvCxnSpPr>
        <p:spPr>
          <a:xfrm>
            <a:off x="457200" y="182880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Premium DOOH Site package in Kuwait , </a:t>
            </a:r>
            <a:r>
              <a:rPr dirty="0" smtClean="0"/>
              <a:t>Kuwait </a:t>
            </a:r>
            <a:r>
              <a:rPr dirty="0"/>
              <a:t>City </a:t>
            </a:r>
            <a:endParaRPr lang="en-US" dirty="0" smtClean="0"/>
          </a:p>
          <a:p>
            <a:pPr>
              <a:defRPr sz="2200"/>
            </a:pPr>
            <a:r>
              <a:rPr dirty="0" smtClean="0"/>
              <a:t>DOOH </a:t>
            </a:r>
            <a:r>
              <a:rPr dirty="0"/>
              <a:t>Screens Network in Kuwait</a:t>
            </a:r>
          </a:p>
          <a:p>
            <a:pPr>
              <a:defRPr sz="1800"/>
            </a:pPr>
            <a:r>
              <a:rPr dirty="0" smtClean="0"/>
              <a:t>Out </a:t>
            </a:r>
            <a:r>
              <a:rPr dirty="0"/>
              <a:t>of Home</a:t>
            </a:r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/>
          </a:p>
          <a:p>
            <a:pPr algn="l">
              <a:defRPr sz="2200"/>
            </a:pPr>
            <a:r>
              <a:t>Rates and details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110117"/>
              </p:ext>
            </p:extLst>
          </p:nvPr>
        </p:nvGraphicFramePr>
        <p:xfrm>
          <a:off x="457200" y="3017520"/>
          <a:ext cx="64008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Screens: 10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84189"/>
              </p:ext>
            </p:extLst>
          </p:nvPr>
        </p:nvGraphicFramePr>
        <p:xfrm>
          <a:off x="7315200" y="3017520"/>
          <a:ext cx="5943600" cy="609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56" y="1339330"/>
            <a:ext cx="11763098" cy="553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13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821214"/>
            <a:ext cx="12801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 algn="ctr">
              <a:defRPr sz="1800"/>
            </a:pPr>
            <a:r>
              <a:rPr dirty="0"/>
              <a:t> Masscom Global FZE, Office No: 220, One UAQ Building, UAQ Free Trade Zone, Umm Al Quwain, United Arab Emirates.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0002" y="3279228"/>
            <a:ext cx="45759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Thank You</a:t>
            </a:r>
            <a:endParaRPr lang="en-IN" sz="8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88555" y="6636548"/>
            <a:ext cx="553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media@masscomglobal.com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www.masscomglobal.com</a:t>
            </a:r>
            <a:r>
              <a:rPr lang="en-US" dirty="0"/>
              <a:t> 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07" y="591941"/>
            <a:ext cx="2096369" cy="37669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25214" y="780287"/>
            <a:ext cx="100373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94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Kuwait Times, Kuwait Times, Kuwait </a:t>
            </a:r>
            <a:endParaRPr lang="en-US" dirty="0"/>
          </a:p>
          <a:p>
            <a:pPr>
              <a:defRPr sz="2200"/>
            </a:pPr>
            <a:r>
              <a:rPr dirty="0" smtClean="0"/>
              <a:t>Half </a:t>
            </a:r>
            <a:r>
              <a:rPr dirty="0"/>
              <a:t>Page ad on First Business Page, Kuwait </a:t>
            </a:r>
            <a:r>
              <a:rPr dirty="0" smtClean="0"/>
              <a:t>Times</a:t>
            </a:r>
            <a:endParaRPr lang="en-US" dirty="0" smtClean="0"/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219456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98723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Premium Positions: Half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1220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82" y="1522372"/>
            <a:ext cx="12309914" cy="48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36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465858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Al Rai - Half Page Editorial ad on page 3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4" name="Connector 3"/>
          <p:cNvCxnSpPr/>
          <p:nvPr/>
        </p:nvCxnSpPr>
        <p:spPr>
          <a:xfrm>
            <a:off x="457200" y="1513490"/>
            <a:ext cx="12801600" cy="0"/>
          </a:xfrm>
          <a:prstGeom prst="line">
            <a:avLst/>
          </a:prstGeom>
          <a:ln w="254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59216"/>
            <a:ext cx="9144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2880"/>
            <a:ext cx="12801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200"/>
            </a:pPr>
            <a:r>
              <a:rPr dirty="0"/>
              <a:t>Al Rai - Half Page Editorial ad on page 3</a:t>
            </a:r>
          </a:p>
          <a:p>
            <a:pPr>
              <a:defRPr sz="1800"/>
            </a:pPr>
            <a:r>
              <a:rPr dirty="0" smtClean="0"/>
              <a:t>Newspaper</a:t>
            </a:r>
            <a:endParaRPr dirty="0"/>
          </a:p>
        </p:txBody>
      </p:sp>
      <p:cxnSp>
        <p:nvCxnSpPr>
          <p:cNvPr id="5" name="Connector 4"/>
          <p:cNvCxnSpPr/>
          <p:nvPr/>
        </p:nvCxnSpPr>
        <p:spPr>
          <a:xfrm>
            <a:off x="457200" y="1574450"/>
            <a:ext cx="12801600" cy="0"/>
          </a:xfrm>
          <a:prstGeom prst="line">
            <a:avLst/>
          </a:prstGeom>
          <a:ln w="12700">
            <a:solidFill>
              <a:srgbClr val="FF8F3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" y="2286000"/>
            <a:ext cx="12801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/>
            </a:pPr>
            <a:endParaRPr dirty="0"/>
          </a:p>
          <a:p>
            <a:pPr algn="l">
              <a:defRPr sz="2200"/>
            </a:pPr>
            <a:r>
              <a:rPr lang="en-US" dirty="0" smtClean="0"/>
              <a:t>Details</a:t>
            </a:r>
            <a:endParaRPr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618418"/>
              </p:ext>
            </p:extLst>
          </p:nvPr>
        </p:nvGraphicFramePr>
        <p:xfrm>
          <a:off x="457200" y="3017520"/>
          <a:ext cx="64008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Frequency: Daily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Size: TBC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Premium Positions: Half Page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01551"/>
              </p:ext>
            </p:extLst>
          </p:nvPr>
        </p:nvGraphicFramePr>
        <p:xfrm>
          <a:off x="7315200" y="3017520"/>
          <a:ext cx="59436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t>Number of production: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dirty="0"/>
                        <a:t>Number of insertions required: 1</a:t>
                      </a:r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endParaRPr dirty="0"/>
                    </a:p>
                  </a:txBody>
                  <a:tcPr marL="182880" marR="182880" marT="182880" marB="182880"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147" y="1797270"/>
            <a:ext cx="11418816" cy="45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2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3483570"/>
            <a:ext cx="12801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Airports</a:t>
            </a:r>
            <a:endParaRPr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078081" y="1980402"/>
            <a:ext cx="7798676" cy="4181913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7791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513</Words>
  <Application>Microsoft Office PowerPoint</Application>
  <PresentationFormat>Custom</PresentationFormat>
  <Paragraphs>139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/>
  <cp:keywords/>
  <dc:description>generated using python-pptx</dc:description>
  <cp:lastModifiedBy>USER</cp:lastModifiedBy>
  <cp:revision>6</cp:revision>
  <dcterms:created xsi:type="dcterms:W3CDTF">2013-01-27T09:14:16Z</dcterms:created>
  <dcterms:modified xsi:type="dcterms:W3CDTF">2025-04-16T06:46:55Z</dcterms:modified>
  <cp:category/>
</cp:coreProperties>
</file>