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89" r:id="rId3"/>
    <p:sldId id="260" r:id="rId4"/>
    <p:sldId id="261" r:id="rId5"/>
    <p:sldId id="290" r:id="rId6"/>
    <p:sldId id="262" r:id="rId7"/>
    <p:sldId id="263" r:id="rId8"/>
    <p:sldId id="291" r:id="rId9"/>
    <p:sldId id="264" r:id="rId10"/>
    <p:sldId id="265" r:id="rId11"/>
    <p:sldId id="292" r:id="rId12"/>
    <p:sldId id="266" r:id="rId13"/>
    <p:sldId id="267" r:id="rId14"/>
    <p:sldId id="293" r:id="rId15"/>
    <p:sldId id="286" r:id="rId16"/>
  </p:sldIdLst>
  <p:sldSz cx="137160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0736B-2938-AD8B-F628-FE2FFB9BCB4F}" v="24" dt="2025-04-12T04:54:42.278"/>
    <p1510:client id="{B1CAD682-BD27-FE85-FE22-125DA8A1C11D}" v="7" dt="2025-04-12T04:59:16.559"/>
    <p1510:client id="{E3A77927-7C98-47D5-09E9-EBF958B356A5}" v="44" dt="2025-04-10T08:47:3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efccb872ca2e7c7b7678b02ffb54b99e447f942f7c1a59e8aabca9331853783::" providerId="AD" clId="Web-{B1CAD682-BD27-FE85-FE22-125DA8A1C11D}"/>
    <pc:docChg chg="modSld">
      <pc:chgData name="Guest User" userId="S::urn:spo:anon#defccb872ca2e7c7b7678b02ffb54b99e447f942f7c1a59e8aabca9331853783::" providerId="AD" clId="Web-{B1CAD682-BD27-FE85-FE22-125DA8A1C11D}" dt="2025-04-12T04:59:16.559" v="5" actId="1076"/>
      <pc:docMkLst>
        <pc:docMk/>
      </pc:docMkLst>
      <pc:sldChg chg="addSp modSp">
        <pc:chgData name="Guest User" userId="S::urn:spo:anon#defccb872ca2e7c7b7678b02ffb54b99e447f942f7c1a59e8aabca9331853783::" providerId="AD" clId="Web-{B1CAD682-BD27-FE85-FE22-125DA8A1C11D}" dt="2025-04-12T04:59:16.559" v="5" actId="1076"/>
        <pc:sldMkLst>
          <pc:docMk/>
          <pc:sldMk cId="1692163983" sldId="296"/>
        </pc:sldMkLst>
        <pc:picChg chg="add mod ord modCrop">
          <ac:chgData name="Guest User" userId="S::urn:spo:anon#defccb872ca2e7c7b7678b02ffb54b99e447f942f7c1a59e8aabca9331853783::" providerId="AD" clId="Web-{B1CAD682-BD27-FE85-FE22-125DA8A1C11D}" dt="2025-04-12T04:59:16.559" v="5" actId="1076"/>
          <ac:picMkLst>
            <pc:docMk/>
            <pc:sldMk cId="1692163983" sldId="296"/>
            <ac:picMk id="4" creationId="{D0FFC5ED-08F4-87D4-FED9-3E2266A603EB}"/>
          </ac:picMkLst>
        </pc:picChg>
      </pc:sldChg>
    </pc:docChg>
  </pc:docChgLst>
  <pc:docChgLst>
    <pc:chgData name="Masscom Priority Support" userId="S::cs@globalmediakit.com::c8436dae-a248-40c5-bd23-0cf471a3ae41" providerId="AD" clId="Web-{E3A77927-7C98-47D5-09E9-EBF958B356A5}"/>
    <pc:docChg chg="addSld delSld modSld sldOrd">
      <pc:chgData name="Masscom Priority Support" userId="S::cs@globalmediakit.com::c8436dae-a248-40c5-bd23-0cf471a3ae41" providerId="AD" clId="Web-{E3A77927-7C98-47D5-09E9-EBF958B356A5}" dt="2025-04-10T08:47:38.135" v="39"/>
      <pc:docMkLst>
        <pc:docMk/>
      </pc:docMkLst>
      <pc:sldChg chg="del">
        <pc:chgData name="Masscom Priority Support" userId="S::cs@globalmediakit.com::c8436dae-a248-40c5-bd23-0cf471a3ae41" providerId="AD" clId="Web-{E3A77927-7C98-47D5-09E9-EBF958B356A5}" dt="2025-04-10T08:32:02.106" v="2"/>
        <pc:sldMkLst>
          <pc:docMk/>
          <pc:sldMk cId="0" sldId="256"/>
        </pc:sldMkLst>
      </pc:sldChg>
      <pc:sldChg chg="del">
        <pc:chgData name="Masscom Priority Support" userId="S::cs@globalmediakit.com::c8436dae-a248-40c5-bd23-0cf471a3ae41" providerId="AD" clId="Web-{E3A77927-7C98-47D5-09E9-EBF958B356A5}" dt="2025-04-10T08:32:02.106" v="1"/>
        <pc:sldMkLst>
          <pc:docMk/>
          <pc:sldMk cId="0" sldId="257"/>
        </pc:sldMkLst>
      </pc:sldChg>
      <pc:sldChg chg="del">
        <pc:chgData name="Masscom Priority Support" userId="S::cs@globalmediakit.com::c8436dae-a248-40c5-bd23-0cf471a3ae41" providerId="AD" clId="Web-{E3A77927-7C98-47D5-09E9-EBF958B356A5}" dt="2025-04-10T08:32:02.106" v="0"/>
        <pc:sldMkLst>
          <pc:docMk/>
          <pc:sldMk cId="0" sldId="258"/>
        </pc:sldMkLst>
      </pc:sldChg>
      <pc:sldChg chg="del">
        <pc:chgData name="Masscom Priority Support" userId="S::cs@globalmediakit.com::c8436dae-a248-40c5-bd23-0cf471a3ae41" providerId="AD" clId="Web-{E3A77927-7C98-47D5-09E9-EBF958B356A5}" dt="2025-04-10T08:32:46.419" v="4"/>
        <pc:sldMkLst>
          <pc:docMk/>
          <pc:sldMk cId="0" sldId="259"/>
        </pc:sldMkLst>
      </pc:sldChg>
      <pc:sldChg chg="delSp">
        <pc:chgData name="Masscom Priority Support" userId="S::cs@globalmediakit.com::c8436dae-a248-40c5-bd23-0cf471a3ae41" providerId="AD" clId="Web-{E3A77927-7C98-47D5-09E9-EBF958B356A5}" dt="2025-04-10T08:36:45.782" v="9"/>
        <pc:sldMkLst>
          <pc:docMk/>
          <pc:sldMk cId="0" sldId="261"/>
        </pc:sldMkLst>
        <pc:spChg chg="del">
          <ac:chgData name="Masscom Priority Support" userId="S::cs@globalmediakit.com::c8436dae-a248-40c5-bd23-0cf471a3ae41" providerId="AD" clId="Web-{E3A77927-7C98-47D5-09E9-EBF958B356A5}" dt="2025-04-10T08:36:45.782" v="9"/>
          <ac:spMkLst>
            <pc:docMk/>
            <pc:sldMk cId="0" sldId="261"/>
            <ac:spMk id="4" creationId="{00000000-0000-0000-0000-000000000000}"/>
          </ac:spMkLst>
        </pc:spChg>
      </pc:sldChg>
      <pc:sldChg chg="delSp">
        <pc:chgData name="Masscom Priority Support" userId="S::cs@globalmediakit.com::c8436dae-a248-40c5-bd23-0cf471a3ae41" providerId="AD" clId="Web-{E3A77927-7C98-47D5-09E9-EBF958B356A5}" dt="2025-04-10T08:47:38.135" v="39"/>
        <pc:sldMkLst>
          <pc:docMk/>
          <pc:sldMk cId="0" sldId="263"/>
        </pc:sldMkLst>
        <pc:spChg chg="del">
          <ac:chgData name="Masscom Priority Support" userId="S::cs@globalmediakit.com::c8436dae-a248-40c5-bd23-0cf471a3ae41" providerId="AD" clId="Web-{E3A77927-7C98-47D5-09E9-EBF958B356A5}" dt="2025-04-10T08:47:38.135" v="39"/>
          <ac:spMkLst>
            <pc:docMk/>
            <pc:sldMk cId="0" sldId="263"/>
            <ac:spMk id="4" creationId="{00000000-0000-0000-0000-000000000000}"/>
          </ac:spMkLst>
        </pc:spChg>
      </pc:sldChg>
      <pc:sldChg chg="delSp">
        <pc:chgData name="Masscom Priority Support" userId="S::cs@globalmediakit.com::c8436dae-a248-40c5-bd23-0cf471a3ae41" providerId="AD" clId="Web-{E3A77927-7C98-47D5-09E9-EBF958B356A5}" dt="2025-04-10T08:47:27.697" v="38"/>
        <pc:sldMkLst>
          <pc:docMk/>
          <pc:sldMk cId="0" sldId="265"/>
        </pc:sldMkLst>
        <pc:spChg chg="del">
          <ac:chgData name="Masscom Priority Support" userId="S::cs@globalmediakit.com::c8436dae-a248-40c5-bd23-0cf471a3ae41" providerId="AD" clId="Web-{E3A77927-7C98-47D5-09E9-EBF958B356A5}" dt="2025-04-10T08:47:27.697" v="38"/>
          <ac:spMkLst>
            <pc:docMk/>
            <pc:sldMk cId="0" sldId="265"/>
            <ac:spMk id="4" creationId="{00000000-0000-0000-0000-000000000000}"/>
          </ac:spMkLst>
        </pc:spChg>
      </pc:sldChg>
      <pc:sldChg chg="delSp">
        <pc:chgData name="Masscom Priority Support" userId="S::cs@globalmediakit.com::c8436dae-a248-40c5-bd23-0cf471a3ae41" providerId="AD" clId="Web-{E3A77927-7C98-47D5-09E9-EBF958B356A5}" dt="2025-04-10T08:47:20.478" v="37"/>
        <pc:sldMkLst>
          <pc:docMk/>
          <pc:sldMk cId="0" sldId="267"/>
        </pc:sldMkLst>
        <pc:spChg chg="del">
          <ac:chgData name="Masscom Priority Support" userId="S::cs@globalmediakit.com::c8436dae-a248-40c5-bd23-0cf471a3ae41" providerId="AD" clId="Web-{E3A77927-7C98-47D5-09E9-EBF958B356A5}" dt="2025-04-10T08:47:20.478" v="37"/>
          <ac:spMkLst>
            <pc:docMk/>
            <pc:sldMk cId="0" sldId="267"/>
            <ac:spMk id="4" creationId="{00000000-0000-0000-0000-000000000000}"/>
          </ac:spMkLst>
        </pc:spChg>
      </pc:sldChg>
      <pc:sldChg chg="del">
        <pc:chgData name="Masscom Priority Support" userId="S::cs@globalmediakit.com::c8436dae-a248-40c5-bd23-0cf471a3ae41" providerId="AD" clId="Web-{E3A77927-7C98-47D5-09E9-EBF958B356A5}" dt="2025-04-10T08:45:04.320" v="28"/>
        <pc:sldMkLst>
          <pc:docMk/>
          <pc:sldMk cId="0" sldId="268"/>
        </pc:sldMkLst>
      </pc:sldChg>
      <pc:sldChg chg="del">
        <pc:chgData name="Masscom Priority Support" userId="S::cs@globalmediakit.com::c8436dae-a248-40c5-bd23-0cf471a3ae41" providerId="AD" clId="Web-{E3A77927-7C98-47D5-09E9-EBF958B356A5}" dt="2025-04-10T08:45:04.320" v="27"/>
        <pc:sldMkLst>
          <pc:docMk/>
          <pc:sldMk cId="0" sldId="269"/>
        </pc:sldMkLst>
      </pc:sldChg>
      <pc:sldChg chg="del">
        <pc:chgData name="Masscom Priority Support" userId="S::cs@globalmediakit.com::c8436dae-a248-40c5-bd23-0cf471a3ae41" providerId="AD" clId="Web-{E3A77927-7C98-47D5-09E9-EBF958B356A5}" dt="2025-04-10T08:45:04.320" v="26"/>
        <pc:sldMkLst>
          <pc:docMk/>
          <pc:sldMk cId="0" sldId="270"/>
        </pc:sldMkLst>
      </pc:sldChg>
      <pc:sldChg chg="add">
        <pc:chgData name="Masscom Priority Support" userId="S::cs@globalmediakit.com::c8436dae-a248-40c5-bd23-0cf471a3ae41" providerId="AD" clId="Web-{E3A77927-7C98-47D5-09E9-EBF958B356A5}" dt="2025-04-10T08:46:59.806" v="35"/>
        <pc:sldMkLst>
          <pc:docMk/>
          <pc:sldMk cId="0" sldId="286"/>
        </pc:sldMkLst>
      </pc:sldChg>
      <pc:sldChg chg="add">
        <pc:chgData name="Masscom Priority Support" userId="S::cs@globalmediakit.com::c8436dae-a248-40c5-bd23-0cf471a3ae41" providerId="AD" clId="Web-{E3A77927-7C98-47D5-09E9-EBF958B356A5}" dt="2025-04-10T08:32:30.762" v="3"/>
        <pc:sldMkLst>
          <pc:docMk/>
          <pc:sldMk cId="623016646" sldId="289"/>
        </pc:sldMkLst>
      </pc:sldChg>
      <pc:sldChg chg="addSp delSp modSp new ord">
        <pc:chgData name="Masscom Priority Support" userId="S::cs@globalmediakit.com::c8436dae-a248-40c5-bd23-0cf471a3ae41" providerId="AD" clId="Web-{E3A77927-7C98-47D5-09E9-EBF958B356A5}" dt="2025-04-10T08:41:29.254" v="19"/>
        <pc:sldMkLst>
          <pc:docMk/>
          <pc:sldMk cId="299744136" sldId="290"/>
        </pc:sldMkLst>
        <pc:picChg chg="add del mod">
          <ac:chgData name="Masscom Priority Support" userId="S::cs@globalmediakit.com::c8436dae-a248-40c5-bd23-0cf471a3ae41" providerId="AD" clId="Web-{E3A77927-7C98-47D5-09E9-EBF958B356A5}" dt="2025-04-10T08:38:46.986" v="12"/>
          <ac:picMkLst>
            <pc:docMk/>
            <pc:sldMk cId="299744136" sldId="290"/>
            <ac:picMk id="2" creationId="{4462FAF6-DA5D-F3CE-ECFF-5671FD6D91BC}"/>
          </ac:picMkLst>
        </pc:picChg>
        <pc:picChg chg="add mod">
          <ac:chgData name="Masscom Priority Support" userId="S::cs@globalmediakit.com::c8436dae-a248-40c5-bd23-0cf471a3ae41" providerId="AD" clId="Web-{E3A77927-7C98-47D5-09E9-EBF958B356A5}" dt="2025-04-10T08:39:12.752" v="15"/>
          <ac:picMkLst>
            <pc:docMk/>
            <pc:sldMk cId="299744136" sldId="290"/>
            <ac:picMk id="3" creationId="{02A729AA-C9E6-DC5C-0F6C-A9A45E0D63D5}"/>
          </ac:picMkLst>
        </pc:picChg>
      </pc:sldChg>
      <pc:sldChg chg="addSp modSp new ord">
        <pc:chgData name="Masscom Priority Support" userId="S::cs@globalmediakit.com::c8436dae-a248-40c5-bd23-0cf471a3ae41" providerId="AD" clId="Web-{E3A77927-7C98-47D5-09E9-EBF958B356A5}" dt="2025-04-10T08:41:59.020" v="20"/>
        <pc:sldMkLst>
          <pc:docMk/>
          <pc:sldMk cId="2852220102" sldId="291"/>
        </pc:sldMkLst>
        <pc:picChg chg="add mod">
          <ac:chgData name="Masscom Priority Support" userId="S::cs@globalmediakit.com::c8436dae-a248-40c5-bd23-0cf471a3ae41" providerId="AD" clId="Web-{E3A77927-7C98-47D5-09E9-EBF958B356A5}" dt="2025-04-10T08:37:38.751" v="11"/>
          <ac:picMkLst>
            <pc:docMk/>
            <pc:sldMk cId="2852220102" sldId="291"/>
            <ac:picMk id="2" creationId="{978BEF49-B935-1033-7FAC-3D649C342725}"/>
          </ac:picMkLst>
        </pc:picChg>
      </pc:sldChg>
      <pc:sldChg chg="addSp modSp new">
        <pc:chgData name="Masscom Priority Support" userId="S::cs@globalmediakit.com::c8436dae-a248-40c5-bd23-0cf471a3ae41" providerId="AD" clId="Web-{E3A77927-7C98-47D5-09E9-EBF958B356A5}" dt="2025-04-10T08:44:18.741" v="25" actId="1076"/>
        <pc:sldMkLst>
          <pc:docMk/>
          <pc:sldMk cId="3931020388" sldId="292"/>
        </pc:sldMkLst>
        <pc:picChg chg="add mod">
          <ac:chgData name="Masscom Priority Support" userId="S::cs@globalmediakit.com::c8436dae-a248-40c5-bd23-0cf471a3ae41" providerId="AD" clId="Web-{E3A77927-7C98-47D5-09E9-EBF958B356A5}" dt="2025-04-10T08:44:18.741" v="25" actId="1076"/>
          <ac:picMkLst>
            <pc:docMk/>
            <pc:sldMk cId="3931020388" sldId="292"/>
            <ac:picMk id="2" creationId="{D27AAB44-9F39-7ECF-92BA-C595A2F2FA20}"/>
          </ac:picMkLst>
        </pc:picChg>
      </pc:sldChg>
      <pc:sldChg chg="addSp modSp new">
        <pc:chgData name="Masscom Priority Support" userId="S::cs@globalmediakit.com::c8436dae-a248-40c5-bd23-0cf471a3ae41" providerId="AD" clId="Web-{E3A77927-7C98-47D5-09E9-EBF958B356A5}" dt="2025-04-10T08:46:24.165" v="33" actId="1076"/>
        <pc:sldMkLst>
          <pc:docMk/>
          <pc:sldMk cId="1750716788" sldId="293"/>
        </pc:sldMkLst>
        <pc:picChg chg="add mod">
          <ac:chgData name="Masscom Priority Support" userId="S::cs@globalmediakit.com::c8436dae-a248-40c5-bd23-0cf471a3ae41" providerId="AD" clId="Web-{E3A77927-7C98-47D5-09E9-EBF958B356A5}" dt="2025-04-10T08:46:24.165" v="33" actId="1076"/>
          <ac:picMkLst>
            <pc:docMk/>
            <pc:sldMk cId="1750716788" sldId="293"/>
            <ac:picMk id="2" creationId="{F8AD9C15-8BC0-5DA7-0419-81F7552A626F}"/>
          </ac:picMkLst>
        </pc:picChg>
      </pc:sldChg>
      <pc:sldChg chg="new del">
        <pc:chgData name="Masscom Priority Support" userId="S::cs@globalmediakit.com::c8436dae-a248-40c5-bd23-0cf471a3ae41" providerId="AD" clId="Web-{E3A77927-7C98-47D5-09E9-EBF958B356A5}" dt="2025-04-10T08:47:04.181" v="36"/>
        <pc:sldMkLst>
          <pc:docMk/>
          <pc:sldMk cId="2598560966" sldId="294"/>
        </pc:sldMkLst>
      </pc:sldChg>
    </pc:docChg>
  </pc:docChgLst>
  <pc:docChgLst>
    <pc:chgData name="Guest User" userId="S::urn:spo:anon#defccb872ca2e7c7b7678b02ffb54b99e447f942f7c1a59e8aabca9331853783::" providerId="AD" clId="Web-{1590736B-2938-AD8B-F628-FE2FFB9BCB4F}"/>
    <pc:docChg chg="addSld delSld modSld">
      <pc:chgData name="Guest User" userId="S::urn:spo:anon#defccb872ca2e7c7b7678b02ffb54b99e447f942f7c1a59e8aabca9331853783::" providerId="AD" clId="Web-{1590736B-2938-AD8B-F628-FE2FFB9BCB4F}" dt="2025-04-12T04:54:42.278" v="20" actId="14100"/>
      <pc:docMkLst>
        <pc:docMk/>
      </pc:docMkLst>
      <pc:sldChg chg="add del">
        <pc:chgData name="Guest User" userId="S::urn:spo:anon#defccb872ca2e7c7b7678b02ffb54b99e447f942f7c1a59e8aabca9331853783::" providerId="AD" clId="Web-{1590736B-2938-AD8B-F628-FE2FFB9BCB4F}" dt="2025-04-12T04:54:01.730" v="11"/>
        <pc:sldMkLst>
          <pc:docMk/>
          <pc:sldMk cId="623016646" sldId="289"/>
        </pc:sldMkLst>
      </pc:sldChg>
      <pc:sldChg chg="addSp delSp modSp add del">
        <pc:chgData name="Guest User" userId="S::urn:spo:anon#defccb872ca2e7c7b7678b02ffb54b99e447f942f7c1a59e8aabca9331853783::" providerId="AD" clId="Web-{1590736B-2938-AD8B-F628-FE2FFB9BCB4F}" dt="2025-04-12T04:54:20.215" v="15"/>
        <pc:sldMkLst>
          <pc:docMk/>
          <pc:sldMk cId="1260620672" sldId="294"/>
        </pc:sldMkLst>
        <pc:spChg chg="mod">
          <ac:chgData name="Guest User" userId="S::urn:spo:anon#defccb872ca2e7c7b7678b02ffb54b99e447f942f7c1a59e8aabca9331853783::" providerId="AD" clId="Web-{1590736B-2938-AD8B-F628-FE2FFB9BCB4F}" dt="2025-04-12T04:53:21.152" v="3" actId="20577"/>
          <ac:spMkLst>
            <pc:docMk/>
            <pc:sldMk cId="1260620672" sldId="294"/>
            <ac:spMk id="3" creationId="{00000000-0000-0000-0000-000000000000}"/>
          </ac:spMkLst>
        </pc:spChg>
        <pc:picChg chg="add del">
          <ac:chgData name="Guest User" userId="S::urn:spo:anon#defccb872ca2e7c7b7678b02ffb54b99e447f942f7c1a59e8aabca9331853783::" providerId="AD" clId="Web-{1590736B-2938-AD8B-F628-FE2FFB9BCB4F}" dt="2025-04-12T04:54:00.090" v="9"/>
          <ac:picMkLst>
            <pc:docMk/>
            <pc:sldMk cId="1260620672" sldId="294"/>
            <ac:picMk id="4" creationId="{C44AFFEE-1C96-13E2-07E6-DAACAC6EF1FF}"/>
          </ac:picMkLst>
        </pc:picChg>
        <pc:picChg chg="mod">
          <ac:chgData name="Guest User" userId="S::urn:spo:anon#defccb872ca2e7c7b7678b02ffb54b99e447f942f7c1a59e8aabca9331853783::" providerId="AD" clId="Web-{1590736B-2938-AD8B-F628-FE2FFB9BCB4F}" dt="2025-04-12T04:54:00.730" v="10" actId="14100"/>
          <ac:picMkLst>
            <pc:docMk/>
            <pc:sldMk cId="1260620672" sldId="294"/>
            <ac:picMk id="13" creationId="{00000000-0000-0000-0000-000000000000}"/>
          </ac:picMkLst>
        </pc:picChg>
      </pc:sldChg>
      <pc:sldChg chg="new del">
        <pc:chgData name="Guest User" userId="S::urn:spo:anon#defccb872ca2e7c7b7678b02ffb54b99e447f942f7c1a59e8aabca9331853783::" providerId="AD" clId="Web-{1590736B-2938-AD8B-F628-FE2FFB9BCB4F}" dt="2025-04-12T04:54:18.512" v="14"/>
        <pc:sldMkLst>
          <pc:docMk/>
          <pc:sldMk cId="955602747" sldId="295"/>
        </pc:sldMkLst>
      </pc:sldChg>
      <pc:sldChg chg="delSp modSp add replId">
        <pc:chgData name="Guest User" userId="S::urn:spo:anon#defccb872ca2e7c7b7678b02ffb54b99e447f942f7c1a59e8aabca9331853783::" providerId="AD" clId="Web-{1590736B-2938-AD8B-F628-FE2FFB9BCB4F}" dt="2025-04-12T04:54:42.278" v="20" actId="14100"/>
        <pc:sldMkLst>
          <pc:docMk/>
          <pc:sldMk cId="1692163983" sldId="296"/>
        </pc:sldMkLst>
        <pc:picChg chg="del">
          <ac:chgData name="Guest User" userId="S::urn:spo:anon#defccb872ca2e7c7b7678b02ffb54b99e447f942f7c1a59e8aabca9331853783::" providerId="AD" clId="Web-{1590736B-2938-AD8B-F628-FE2FFB9BCB4F}" dt="2025-04-12T04:54:38.231" v="19"/>
          <ac:picMkLst>
            <pc:docMk/>
            <pc:sldMk cId="1692163983" sldId="296"/>
            <ac:picMk id="4" creationId="{5B4520AD-4348-FF5B-DE81-ACA00A92129F}"/>
          </ac:picMkLst>
        </pc:picChg>
        <pc:picChg chg="mod">
          <ac:chgData name="Guest User" userId="S::urn:spo:anon#defccb872ca2e7c7b7678b02ffb54b99e447f942f7c1a59e8aabca9331853783::" providerId="AD" clId="Web-{1590736B-2938-AD8B-F628-FE2FFB9BCB4F}" dt="2025-04-12T04:54:42.278" v="20" actId="14100"/>
          <ac:picMkLst>
            <pc:docMk/>
            <pc:sldMk cId="1692163983" sldId="296"/>
            <ac:picMk id="13" creationId="{D563466D-5C36-3996-B397-EB33B6EE8B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comglobal.com/" TargetMode="External"/><Relationship Id="rId2" Type="http://schemas.openxmlformats.org/officeDocument/2006/relationships/hyperlink" Target="mailto:media@masscomgloba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A57A5-F7A9-9208-F43B-F2981256E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8"/>
          <a:stretch/>
        </p:blipFill>
        <p:spPr>
          <a:xfrm>
            <a:off x="4435198" y="198103"/>
            <a:ext cx="9280802" cy="7830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3466D-5C36-3996-B397-EB33B6EE8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3" y="-3185"/>
            <a:ext cx="13731583" cy="8232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55339-FAD3-977D-0159-23162E1E9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9B4AF-B6F3-DB6E-C05F-071983A11196}"/>
              </a:ext>
            </a:extLst>
          </p:cNvPr>
          <p:cNvSpPr txBox="1"/>
          <p:nvPr/>
        </p:nvSpPr>
        <p:spPr>
          <a:xfrm>
            <a:off x="685800" y="2701158"/>
            <a:ext cx="600929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Top </a:t>
            </a:r>
            <a:r>
              <a:rPr lang="en-US" sz="4800" b="1" dirty="0" smtClean="0"/>
              <a:t>Newspapers</a:t>
            </a:r>
            <a:endParaRPr lang="en-US" sz="4800" b="1" dirty="0"/>
          </a:p>
          <a:p>
            <a:r>
              <a:rPr lang="en-US" sz="4800" b="1" dirty="0"/>
              <a:t>Recommendations </a:t>
            </a:r>
            <a:endParaRPr lang="en-US" sz="4800" b="1" dirty="0">
              <a:ea typeface="Calibri"/>
              <a:cs typeface="Calibri"/>
            </a:endParaRPr>
          </a:p>
          <a:p>
            <a:r>
              <a:rPr lang="en-US" sz="4800" b="1" dirty="0"/>
              <a:t>in India</a:t>
            </a:r>
            <a:endParaRPr lang="en-IN" sz="4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9525D-5C19-728F-3D33-BE7DBA61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219"/>
            <a:ext cx="1560579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200"/>
            </a:pPr>
            <a:r>
              <a:t>Mint - Full page ad on inside pages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5353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Frequency: Daily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Standard Positions: Full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80205"/>
              </p:ext>
            </p:extLst>
          </p:nvPr>
        </p:nvGraphicFramePr>
        <p:xfrm>
          <a:off x="7315200" y="3017520"/>
          <a:ext cx="59436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insertions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endParaRPr dirty="0"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27AAB44-9F39-7ECF-92BA-C595A2F2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5" y="1944259"/>
            <a:ext cx="12376494" cy="43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3258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200"/>
            </a:pPr>
            <a:r>
              <a:t>The Economic Times, India - Full page ad on Inside page of The Economic Times, India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200"/>
            </a:pPr>
            <a:r>
              <a:t>The Economic Times, India - Full page ad on Inside page of The Economic Times, India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08873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Frequency: Daily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Standard Positions: Full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50855"/>
              </p:ext>
            </p:extLst>
          </p:nvPr>
        </p:nvGraphicFramePr>
        <p:xfrm>
          <a:off x="7315200" y="3017520"/>
          <a:ext cx="59436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insertions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endParaRPr dirty="0"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8AD9C15-8BC0-5DA7-0419-81F7552A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9" y="1828691"/>
            <a:ext cx="12639646" cy="45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821214"/>
            <a:ext cx="12801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1800"/>
            </a:pPr>
            <a:r>
              <a:t> Masscom Global FZE, Office No: 220, One UAQ Building, UAQ Free Trade Zone, Umm Al Quwain, United Arab Emirates.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0002" y="3279228"/>
            <a:ext cx="4575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/>
              <a:t>Thank You</a:t>
            </a:r>
            <a:endParaRPr lang="en-IN" sz="8000" b="1"/>
          </a:p>
        </p:txBody>
      </p:sp>
      <p:sp>
        <p:nvSpPr>
          <p:cNvPr id="20" name="TextBox 19"/>
          <p:cNvSpPr txBox="1"/>
          <p:nvPr/>
        </p:nvSpPr>
        <p:spPr>
          <a:xfrm>
            <a:off x="4088555" y="6636548"/>
            <a:ext cx="553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media@masscomglobal.com</a:t>
            </a:r>
            <a:r>
              <a:rPr lang="en-US"/>
              <a:t> | </a:t>
            </a:r>
            <a:r>
              <a:rPr lang="en-US">
                <a:hlinkClick r:id="rId3"/>
              </a:rPr>
              <a:t>www.masscomglobal.com</a:t>
            </a:r>
            <a:r>
              <a:rPr lang="en-US"/>
              <a:t> </a:t>
            </a:r>
            <a:endParaRPr lang="en-IN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07" y="591941"/>
            <a:ext cx="2096369" cy="3766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25214" y="780287"/>
            <a:ext cx="100373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15558" y="2794657"/>
            <a:ext cx="6621517" cy="312157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178632" y="3970722"/>
            <a:ext cx="1358064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400" b="1">
                <a:ea typeface="Calibri"/>
                <a:cs typeface="Calibri"/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62301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3258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200"/>
            </a:pPr>
            <a:r>
              <a:t>Business Standard, India - Half page ad on inside pages of Business Standard, India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200"/>
            </a:pPr>
            <a:r>
              <a:t>Business Standard, India - Half page ad on inside pages of Business Standard, India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67030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Frequency: Daily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25cm (H) x 33cm (W) ​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Standard Positions: Half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12692"/>
              </p:ext>
            </p:extLst>
          </p:nvPr>
        </p:nvGraphicFramePr>
        <p:xfrm>
          <a:off x="7315200" y="3017520"/>
          <a:ext cx="59436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insertions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endParaRPr dirty="0"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02A729AA-C9E6-DC5C-0F6C-A9A45E0D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92" y="1838325"/>
            <a:ext cx="1169834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3258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200"/>
            </a:pPr>
            <a:r>
              <a:t>The Hindu Business Line - Full page ad on inside page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200"/>
            </a:pPr>
            <a:r>
              <a:t>The Hindu Business Line - Full page ad on inside page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2971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Frequency: Weekly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Standard Positions: Full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71013"/>
              </p:ext>
            </p:extLst>
          </p:nvPr>
        </p:nvGraphicFramePr>
        <p:xfrm>
          <a:off x="7315200" y="3017520"/>
          <a:ext cx="59436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insertions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endParaRPr dirty="0"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email&#10;&#10;AI-generated content may be incorrect.">
            <a:extLst>
              <a:ext uri="{FF2B5EF4-FFF2-40B4-BE49-F238E27FC236}">
                <a16:creationId xmlns:a16="http://schemas.microsoft.com/office/drawing/2014/main" id="{978BEF49-B935-1033-7FAC-3D649C34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076"/>
            <a:ext cx="13713861" cy="53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2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3258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200"/>
            </a:pPr>
            <a:r>
              <a:t>Mint - Full page ad on inside pages</a:t>
            </a:r>
          </a:p>
          <a:p>
            <a:pPr>
              <a:defRPr sz="1800"/>
            </a:pPr>
            <a:r>
              <a:t>India</a:t>
            </a:r>
          </a:p>
          <a:p>
            <a:pPr>
              <a:defRPr sz="1800"/>
            </a:pPr>
            <a:r>
              <a:t>Newspaper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>generated using python-pptx</dc:description>
  <cp:lastModifiedBy>USER</cp:lastModifiedBy>
  <cp:revision>3</cp:revision>
  <dcterms:created xsi:type="dcterms:W3CDTF">2013-01-27T09:14:16Z</dcterms:created>
  <dcterms:modified xsi:type="dcterms:W3CDTF">2025-04-16T10:52:25Z</dcterms:modified>
  <cp:category/>
</cp:coreProperties>
</file>