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410" r:id="rId3"/>
    <p:sldId id="384" r:id="rId4"/>
    <p:sldId id="337" r:id="rId5"/>
    <p:sldId id="338" r:id="rId6"/>
    <p:sldId id="387" r:id="rId7"/>
    <p:sldId id="339" r:id="rId8"/>
    <p:sldId id="390" r:id="rId9"/>
    <p:sldId id="340" r:id="rId10"/>
    <p:sldId id="397" r:id="rId11"/>
    <p:sldId id="341" r:id="rId12"/>
    <p:sldId id="342" r:id="rId13"/>
    <p:sldId id="389" r:id="rId14"/>
    <p:sldId id="343" r:id="rId15"/>
    <p:sldId id="391" r:id="rId16"/>
    <p:sldId id="344" r:id="rId17"/>
    <p:sldId id="393" r:id="rId18"/>
    <p:sldId id="347" r:id="rId19"/>
    <p:sldId id="348" r:id="rId20"/>
    <p:sldId id="346" r:id="rId21"/>
    <p:sldId id="345" r:id="rId22"/>
    <p:sldId id="349" r:id="rId23"/>
    <p:sldId id="395" r:id="rId24"/>
    <p:sldId id="408" r:id="rId25"/>
    <p:sldId id="409" r:id="rId26"/>
    <p:sldId id="257" r:id="rId27"/>
    <p:sldId id="258" r:id="rId28"/>
    <p:sldId id="259" r:id="rId29"/>
    <p:sldId id="260" r:id="rId30"/>
    <p:sldId id="261" r:id="rId31"/>
    <p:sldId id="262" r:id="rId32"/>
    <p:sldId id="263" r:id="rId33"/>
    <p:sldId id="265" r:id="rId34"/>
    <p:sldId id="264" r:id="rId35"/>
    <p:sldId id="266" r:id="rId36"/>
    <p:sldId id="268" r:id="rId37"/>
    <p:sldId id="269" r:id="rId38"/>
    <p:sldId id="350" r:id="rId39"/>
    <p:sldId id="351" r:id="rId40"/>
    <p:sldId id="386" r:id="rId41"/>
    <p:sldId id="352" r:id="rId42"/>
    <p:sldId id="388" r:id="rId43"/>
    <p:sldId id="354" r:id="rId44"/>
    <p:sldId id="355" r:id="rId45"/>
    <p:sldId id="392" r:id="rId46"/>
    <p:sldId id="356" r:id="rId47"/>
    <p:sldId id="396" r:id="rId48"/>
    <p:sldId id="357" r:id="rId49"/>
    <p:sldId id="358" r:id="rId50"/>
    <p:sldId id="359" r:id="rId51"/>
    <p:sldId id="360" r:id="rId52"/>
    <p:sldId id="361" r:id="rId53"/>
    <p:sldId id="362" r:id="rId54"/>
    <p:sldId id="363" r:id="rId55"/>
    <p:sldId id="364" r:id="rId56"/>
    <p:sldId id="365" r:id="rId57"/>
    <p:sldId id="366" r:id="rId58"/>
    <p:sldId id="273" r:id="rId59"/>
    <p:sldId id="272" r:id="rId60"/>
    <p:sldId id="274" r:id="rId61"/>
    <p:sldId id="370" r:id="rId62"/>
    <p:sldId id="371" r:id="rId63"/>
    <p:sldId id="399" r:id="rId64"/>
    <p:sldId id="372" r:id="rId65"/>
    <p:sldId id="407" r:id="rId66"/>
    <p:sldId id="374" r:id="rId67"/>
    <p:sldId id="375" r:id="rId68"/>
    <p:sldId id="376" r:id="rId69"/>
    <p:sldId id="377" r:id="rId70"/>
    <p:sldId id="378" r:id="rId71"/>
    <p:sldId id="280" r:id="rId72"/>
    <p:sldId id="281" r:id="rId73"/>
    <p:sldId id="282" r:id="rId74"/>
    <p:sldId id="283" r:id="rId75"/>
    <p:sldId id="284" r:id="rId76"/>
    <p:sldId id="315" r:id="rId77"/>
    <p:sldId id="316" r:id="rId78"/>
    <p:sldId id="317" r:id="rId79"/>
    <p:sldId id="398" r:id="rId80"/>
    <p:sldId id="414" r:id="rId81"/>
    <p:sldId id="412" r:id="rId82"/>
    <p:sldId id="33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9350"/>
    <a:srgbClr val="BB9000"/>
    <a:srgbClr val="D9DBD8"/>
    <a:srgbClr val="8E6E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3702D6-A99A-40CA-8C4E-0CBCA2EDFED3}" v="9" dt="2025-02-27T10:28:00.512"/>
    <p1510:client id="{28A9B74B-E20C-9471-F2A5-64687D00046D}" v="427" dt="2025-02-27T11:43:09.128"/>
    <p1510:client id="{4BE8D8C6-6AC3-427C-B721-0784C1968827}" v="7" dt="2025-02-26T12:19:38.840"/>
    <p1510:client id="{56D71E6B-EF50-67D8-84D4-9EFFE90C0D30}" v="201" dt="2025-02-26T12:13:08.326"/>
    <p1510:client id="{5A7AC41A-159C-440C-BF0B-BA4B24C5C90D}" v="26" dt="2025-02-27T12:22:21.458"/>
    <p1510:client id="{6D539BF7-2052-4C0D-8DBD-C8FA6D59D792}" v="154" dt="2025-02-26T12:57:07.400"/>
    <p1510:client id="{A8615DFF-E437-EAA9-6B4A-74500BD2770C}" v="57" dt="2025-02-27T10:04:48.431"/>
    <p1510:client id="{B2A7305E-F362-475B-A95E-6A582116580C}" v="616" dt="2025-02-28T09:45:41.605"/>
    <p1510:client id="{BB4DA061-430B-479F-B9E1-0C8950B8DFA6}" v="122" dt="2025-02-28T08:40:14.491"/>
    <p1510:client id="{C219BCD6-77B2-42BA-930C-5D0DCCB86D59}" v="46" dt="2025-02-26T12:17:45.797"/>
    <p1510:client id="{CEFA0424-0CB2-485D-BC1B-9E38F271553B}" v="37" dt="2025-02-27T06:04:41.858"/>
    <p1510:client id="{D0D91BF5-E9D5-4BC9-BA0C-EC44D7772A6D}" v="1" dt="2025-02-28T08:18:09.931"/>
    <p1510:client id="{E93DFEF1-0A1C-4878-80C6-3B9D9087DFC3}" v="4" dt="2025-02-28T08:42:13.468"/>
    <p1510:client id="{ED745880-6401-4FD5-B2F0-001AFA9616AF}" v="9" dt="2025-02-28T08:51:12.051"/>
    <p1510:client id="{EFDDFEAC-A908-4D86-9B4D-419815A6CC5E}" v="8" dt="2025-02-27T12:30:52.156"/>
    <p1510:client id="{F1B39E1A-1AA6-4BC8-9265-90B9E7B85DD0}" v="31" dt="2025-02-28T09:52:07.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wrish Prakash" userId="S::gowrish@masscomglobal.com::e5891567-005b-4b52-b1f7-4b8548263d09" providerId="AD" clId="Web-{6D539BF7-2052-4C0D-8DBD-C8FA6D59D792}"/>
    <pc:docChg chg="addSld modSld">
      <pc:chgData name="Gowrish Prakash" userId="S::gowrish@masscomglobal.com::e5891567-005b-4b52-b1f7-4b8548263d09" providerId="AD" clId="Web-{6D539BF7-2052-4C0D-8DBD-C8FA6D59D792}" dt="2025-02-26T12:57:07.025" v="92" actId="20577"/>
      <pc:docMkLst>
        <pc:docMk/>
      </pc:docMkLst>
      <pc:sldChg chg="modSp">
        <pc:chgData name="Gowrish Prakash" userId="S::gowrish@masscomglobal.com::e5891567-005b-4b52-b1f7-4b8548263d09" providerId="AD" clId="Web-{6D539BF7-2052-4C0D-8DBD-C8FA6D59D792}" dt="2025-02-26T12:30:35.493" v="74" actId="20577"/>
        <pc:sldMkLst>
          <pc:docMk/>
          <pc:sldMk cId="1164234736" sldId="411"/>
        </pc:sldMkLst>
      </pc:sldChg>
      <pc:sldChg chg="modSp add replId">
        <pc:chgData name="Gowrish Prakash" userId="S::gowrish@masscomglobal.com::e5891567-005b-4b52-b1f7-4b8548263d09" providerId="AD" clId="Web-{6D539BF7-2052-4C0D-8DBD-C8FA6D59D792}" dt="2025-02-26T12:57:07.025" v="92" actId="20577"/>
        <pc:sldMkLst>
          <pc:docMk/>
          <pc:sldMk cId="328587334" sldId="412"/>
        </pc:sldMkLst>
        <pc:spChg chg="mod">
          <ac:chgData name="Gowrish Prakash" userId="S::gowrish@masscomglobal.com::e5891567-005b-4b52-b1f7-4b8548263d09" providerId="AD" clId="Web-{6D539BF7-2052-4C0D-8DBD-C8FA6D59D792}" dt="2025-02-26T12:57:07.025" v="92" actId="20577"/>
          <ac:spMkLst>
            <pc:docMk/>
            <pc:sldMk cId="328587334" sldId="412"/>
            <ac:spMk id="6" creationId="{95D3EBC4-C88C-2633-DB08-70BE081E131E}"/>
          </ac:spMkLst>
        </pc:spChg>
      </pc:sldChg>
    </pc:docChg>
  </pc:docChgLst>
  <pc:docChgLst>
    <pc:chgData name="Gowrish Prakash" userId="S::gowrish@masscomglobal.com::e5891567-005b-4b52-b1f7-4b8548263d09" providerId="AD" clId="Web-{203702D6-A99A-40CA-8C4E-0CBCA2EDFED3}"/>
    <pc:docChg chg="modSld">
      <pc:chgData name="Gowrish Prakash" userId="S::gowrish@masscomglobal.com::e5891567-005b-4b52-b1f7-4b8548263d09" providerId="AD" clId="Web-{203702D6-A99A-40CA-8C4E-0CBCA2EDFED3}" dt="2025-02-27T10:27:59.887" v="3" actId="20577"/>
      <pc:docMkLst>
        <pc:docMk/>
      </pc:docMkLst>
      <pc:sldChg chg="modSp">
        <pc:chgData name="Gowrish Prakash" userId="S::gowrish@masscomglobal.com::e5891567-005b-4b52-b1f7-4b8548263d09" providerId="AD" clId="Web-{203702D6-A99A-40CA-8C4E-0CBCA2EDFED3}" dt="2025-02-27T10:27:59.887" v="3" actId="20577"/>
        <pc:sldMkLst>
          <pc:docMk/>
          <pc:sldMk cId="328587334" sldId="412"/>
        </pc:sldMkLst>
        <pc:spChg chg="mod">
          <ac:chgData name="Gowrish Prakash" userId="S::gowrish@masscomglobal.com::e5891567-005b-4b52-b1f7-4b8548263d09" providerId="AD" clId="Web-{203702D6-A99A-40CA-8C4E-0CBCA2EDFED3}" dt="2025-02-27T10:27:59.887" v="3" actId="20577"/>
          <ac:spMkLst>
            <pc:docMk/>
            <pc:sldMk cId="328587334" sldId="412"/>
            <ac:spMk id="6" creationId="{95D3EBC4-C88C-2633-DB08-70BE081E131E}"/>
          </ac:spMkLst>
        </pc:spChg>
      </pc:sldChg>
    </pc:docChg>
  </pc:docChgLst>
  <pc:docChgLst>
    <pc:chgData name="Gowrish Prakash" userId="S::gowrish@masscomglobal.com::e5891567-005b-4b52-b1f7-4b8548263d09" providerId="AD" clId="Web-{ED745880-6401-4FD5-B2F0-001AFA9616AF}"/>
    <pc:docChg chg="modSld">
      <pc:chgData name="Gowrish Prakash" userId="S::gowrish@masscomglobal.com::e5891567-005b-4b52-b1f7-4b8548263d09" providerId="AD" clId="Web-{ED745880-6401-4FD5-B2F0-001AFA9616AF}" dt="2025-02-28T08:51:12.051" v="6" actId="14100"/>
      <pc:docMkLst>
        <pc:docMk/>
      </pc:docMkLst>
      <pc:sldChg chg="modSp">
        <pc:chgData name="Gowrish Prakash" userId="S::gowrish@masscomglobal.com::e5891567-005b-4b52-b1f7-4b8548263d09" providerId="AD" clId="Web-{ED745880-6401-4FD5-B2F0-001AFA9616AF}" dt="2025-02-28T08:50:58.300" v="4" actId="20577"/>
        <pc:sldMkLst>
          <pc:docMk/>
          <pc:sldMk cId="328587334" sldId="412"/>
        </pc:sldMkLst>
        <pc:spChg chg="mod">
          <ac:chgData name="Gowrish Prakash" userId="S::gowrish@masscomglobal.com::e5891567-005b-4b52-b1f7-4b8548263d09" providerId="AD" clId="Web-{ED745880-6401-4FD5-B2F0-001AFA9616AF}" dt="2025-02-28T08:50:58.300" v="4" actId="20577"/>
          <ac:spMkLst>
            <pc:docMk/>
            <pc:sldMk cId="328587334" sldId="412"/>
            <ac:spMk id="6" creationId="{95D3EBC4-C88C-2633-DB08-70BE081E131E}"/>
          </ac:spMkLst>
        </pc:spChg>
      </pc:sldChg>
      <pc:sldChg chg="modSp">
        <pc:chgData name="Gowrish Prakash" userId="S::gowrish@masscomglobal.com::e5891567-005b-4b52-b1f7-4b8548263d09" providerId="AD" clId="Web-{ED745880-6401-4FD5-B2F0-001AFA9616AF}" dt="2025-02-28T08:51:12.051" v="6" actId="14100"/>
        <pc:sldMkLst>
          <pc:docMk/>
          <pc:sldMk cId="1764106890" sldId="414"/>
        </pc:sldMkLst>
        <pc:spChg chg="mod">
          <ac:chgData name="Gowrish Prakash" userId="S::gowrish@masscomglobal.com::e5891567-005b-4b52-b1f7-4b8548263d09" providerId="AD" clId="Web-{ED745880-6401-4FD5-B2F0-001AFA9616AF}" dt="2025-02-28T08:51:12.051" v="6" actId="14100"/>
          <ac:spMkLst>
            <pc:docMk/>
            <pc:sldMk cId="1764106890" sldId="414"/>
            <ac:spMk id="8" creationId="{00000000-0000-0000-0000-000000000000}"/>
          </ac:spMkLst>
        </pc:spChg>
        <pc:spChg chg="mod">
          <ac:chgData name="Gowrish Prakash" userId="S::gowrish@masscomglobal.com::e5891567-005b-4b52-b1f7-4b8548263d09" providerId="AD" clId="Web-{ED745880-6401-4FD5-B2F0-001AFA9616AF}" dt="2025-02-28T08:51:08.785" v="5" actId="14100"/>
          <ac:spMkLst>
            <pc:docMk/>
            <pc:sldMk cId="1764106890" sldId="414"/>
            <ac:spMk id="9" creationId="{00000000-0000-0000-0000-000000000000}"/>
          </ac:spMkLst>
        </pc:spChg>
      </pc:sldChg>
    </pc:docChg>
  </pc:docChgLst>
  <pc:docChgLst>
    <pc:chgData name="Gowrish Prakash" userId="S::gowrish@masscomglobal.com::e5891567-005b-4b52-b1f7-4b8548263d09" providerId="AD" clId="Web-{EFDDFEAC-A908-4D86-9B4D-419815A6CC5E}"/>
    <pc:docChg chg="modSld">
      <pc:chgData name="Gowrish Prakash" userId="S::gowrish@masscomglobal.com::e5891567-005b-4b52-b1f7-4b8548263d09" providerId="AD" clId="Web-{EFDDFEAC-A908-4D86-9B4D-419815A6CC5E}" dt="2025-02-27T12:30:52.156" v="7" actId="20577"/>
      <pc:docMkLst>
        <pc:docMk/>
      </pc:docMkLst>
      <pc:sldChg chg="modSp">
        <pc:chgData name="Gowrish Prakash" userId="S::gowrish@masscomglobal.com::e5891567-005b-4b52-b1f7-4b8548263d09" providerId="AD" clId="Web-{EFDDFEAC-A908-4D86-9B4D-419815A6CC5E}" dt="2025-02-27T12:30:52.156" v="7" actId="20577"/>
        <pc:sldMkLst>
          <pc:docMk/>
          <pc:sldMk cId="2550789320" sldId="410"/>
        </pc:sldMkLst>
        <pc:spChg chg="mod">
          <ac:chgData name="Gowrish Prakash" userId="S::gowrish@masscomglobal.com::e5891567-005b-4b52-b1f7-4b8548263d09" providerId="AD" clId="Web-{EFDDFEAC-A908-4D86-9B4D-419815A6CC5E}" dt="2025-02-27T12:30:52.156" v="7" actId="20577"/>
          <ac:spMkLst>
            <pc:docMk/>
            <pc:sldMk cId="2550789320" sldId="410"/>
            <ac:spMk id="3" creationId="{00000000-0000-0000-0000-000000000000}"/>
          </ac:spMkLst>
        </pc:spChg>
      </pc:sldChg>
    </pc:docChg>
  </pc:docChgLst>
  <pc:docChgLst>
    <pc:chgData name="Gowrish Prakash" userId="S::gowrish@masscomglobal.com::e5891567-005b-4b52-b1f7-4b8548263d09" providerId="AD" clId="Web-{5A7AC41A-159C-440C-BF0B-BA4B24C5C90D}"/>
    <pc:docChg chg="delSld modSld">
      <pc:chgData name="Gowrish Prakash" userId="S::gowrish@masscomglobal.com::e5891567-005b-4b52-b1f7-4b8548263d09" providerId="AD" clId="Web-{5A7AC41A-159C-440C-BF0B-BA4B24C5C90D}" dt="2025-02-27T12:22:21.458" v="23" actId="1076"/>
      <pc:docMkLst>
        <pc:docMk/>
      </pc:docMkLst>
      <pc:sldChg chg="modSp">
        <pc:chgData name="Gowrish Prakash" userId="S::gowrish@masscomglobal.com::e5891567-005b-4b52-b1f7-4b8548263d09" providerId="AD" clId="Web-{5A7AC41A-159C-440C-BF0B-BA4B24C5C90D}" dt="2025-02-27T12:22:21.458" v="23" actId="1076"/>
        <pc:sldMkLst>
          <pc:docMk/>
          <pc:sldMk cId="2550789320" sldId="410"/>
        </pc:sldMkLst>
        <pc:spChg chg="mod">
          <ac:chgData name="Gowrish Prakash" userId="S::gowrish@masscomglobal.com::e5891567-005b-4b52-b1f7-4b8548263d09" providerId="AD" clId="Web-{5A7AC41A-159C-440C-BF0B-BA4B24C5C90D}" dt="2025-02-27T12:22:21.458" v="23" actId="1076"/>
          <ac:spMkLst>
            <pc:docMk/>
            <pc:sldMk cId="2550789320" sldId="410"/>
            <ac:spMk id="3" creationId="{00000000-0000-0000-0000-000000000000}"/>
          </ac:spMkLst>
        </pc:spChg>
      </pc:sldChg>
      <pc:sldChg chg="del">
        <pc:chgData name="Gowrish Prakash" userId="S::gowrish@masscomglobal.com::e5891567-005b-4b52-b1f7-4b8548263d09" providerId="AD" clId="Web-{5A7AC41A-159C-440C-BF0B-BA4B24C5C90D}" dt="2025-02-27T12:21:19.676" v="0"/>
        <pc:sldMkLst>
          <pc:docMk/>
          <pc:sldMk cId="3167181403" sldId="414"/>
        </pc:sldMkLst>
      </pc:sldChg>
      <pc:sldChg chg="del">
        <pc:chgData name="Gowrish Prakash" userId="S::gowrish@masscomglobal.com::e5891567-005b-4b52-b1f7-4b8548263d09" providerId="AD" clId="Web-{5A7AC41A-159C-440C-BF0B-BA4B24C5C90D}" dt="2025-02-27T12:21:20.973" v="1"/>
        <pc:sldMkLst>
          <pc:docMk/>
          <pc:sldMk cId="992910149" sldId="415"/>
        </pc:sldMkLst>
      </pc:sldChg>
      <pc:sldChg chg="del">
        <pc:chgData name="Gowrish Prakash" userId="S::gowrish@masscomglobal.com::e5891567-005b-4b52-b1f7-4b8548263d09" providerId="AD" clId="Web-{5A7AC41A-159C-440C-BF0B-BA4B24C5C90D}" dt="2025-02-27T12:21:21.270" v="2"/>
        <pc:sldMkLst>
          <pc:docMk/>
          <pc:sldMk cId="83430891" sldId="416"/>
        </pc:sldMkLst>
      </pc:sldChg>
    </pc:docChg>
  </pc:docChgLst>
  <pc:docChgLst>
    <pc:chgData name="Gowrish Prakash" userId="S::gowrish@masscomglobal.com::e5891567-005b-4b52-b1f7-4b8548263d09" providerId="AD" clId="Web-{E93DFEF1-0A1C-4878-80C6-3B9D9087DFC3}"/>
    <pc:docChg chg="addSld delSld sldOrd">
      <pc:chgData name="Gowrish Prakash" userId="S::gowrish@masscomglobal.com::e5891567-005b-4b52-b1f7-4b8548263d09" providerId="AD" clId="Web-{E93DFEF1-0A1C-4878-80C6-3B9D9087DFC3}" dt="2025-02-28T08:42:13.468" v="3"/>
      <pc:docMkLst>
        <pc:docMk/>
      </pc:docMkLst>
      <pc:sldChg chg="ord">
        <pc:chgData name="Gowrish Prakash" userId="S::gowrish@masscomglobal.com::e5891567-005b-4b52-b1f7-4b8548263d09" providerId="AD" clId="Web-{E93DFEF1-0A1C-4878-80C6-3B9D9087DFC3}" dt="2025-02-28T08:42:10.124" v="2"/>
        <pc:sldMkLst>
          <pc:docMk/>
          <pc:sldMk cId="757156861" sldId="408"/>
        </pc:sldMkLst>
      </pc:sldChg>
      <pc:sldChg chg="ord">
        <pc:chgData name="Gowrish Prakash" userId="S::gowrish@masscomglobal.com::e5891567-005b-4b52-b1f7-4b8548263d09" providerId="AD" clId="Web-{E93DFEF1-0A1C-4878-80C6-3B9D9087DFC3}" dt="2025-02-28T08:42:13.468" v="3"/>
        <pc:sldMkLst>
          <pc:docMk/>
          <pc:sldMk cId="4246904236" sldId="409"/>
        </pc:sldMkLst>
      </pc:sldChg>
      <pc:sldChg chg="del">
        <pc:chgData name="Gowrish Prakash" userId="S::gowrish@masscomglobal.com::e5891567-005b-4b52-b1f7-4b8548263d09" providerId="AD" clId="Web-{E93DFEF1-0A1C-4878-80C6-3B9D9087DFC3}" dt="2025-02-28T08:41:55.233" v="1"/>
        <pc:sldMkLst>
          <pc:docMk/>
          <pc:sldMk cId="1175156924" sldId="413"/>
        </pc:sldMkLst>
      </pc:sldChg>
      <pc:sldChg chg="add">
        <pc:chgData name="Gowrish Prakash" userId="S::gowrish@masscomglobal.com::e5891567-005b-4b52-b1f7-4b8548263d09" providerId="AD" clId="Web-{E93DFEF1-0A1C-4878-80C6-3B9D9087DFC3}" dt="2025-02-28T08:41:49.873" v="0"/>
        <pc:sldMkLst>
          <pc:docMk/>
          <pc:sldMk cId="1764106890" sldId="414"/>
        </pc:sldMkLst>
      </pc:sldChg>
    </pc:docChg>
  </pc:docChgLst>
  <pc:docChgLst>
    <pc:chgData name="Gowrish Prakash" userId="S::gowrish@masscomglobal.com::e5891567-005b-4b52-b1f7-4b8548263d09" providerId="AD" clId="Web-{28A9B74B-E20C-9471-F2A5-64687D00046D}"/>
    <pc:docChg chg="addSld delSld modSld">
      <pc:chgData name="Gowrish Prakash" userId="S::gowrish@masscomglobal.com::e5891567-005b-4b52-b1f7-4b8548263d09" providerId="AD" clId="Web-{28A9B74B-E20C-9471-F2A5-64687D00046D}" dt="2025-02-27T11:43:09.128" v="266" actId="1076"/>
      <pc:docMkLst>
        <pc:docMk/>
      </pc:docMkLst>
      <pc:sldChg chg="del">
        <pc:chgData name="Gowrish Prakash" userId="S::gowrish@masscomglobal.com::e5891567-005b-4b52-b1f7-4b8548263d09" providerId="AD" clId="Web-{28A9B74B-E20C-9471-F2A5-64687D00046D}" dt="2025-02-27T11:35:54.045" v="244"/>
        <pc:sldMkLst>
          <pc:docMk/>
          <pc:sldMk cId="2639469696" sldId="319"/>
        </pc:sldMkLst>
      </pc:sldChg>
      <pc:sldChg chg="del">
        <pc:chgData name="Gowrish Prakash" userId="S::gowrish@masscomglobal.com::e5891567-005b-4b52-b1f7-4b8548263d09" providerId="AD" clId="Web-{28A9B74B-E20C-9471-F2A5-64687D00046D}" dt="2025-02-27T11:35:55.326" v="245"/>
        <pc:sldMkLst>
          <pc:docMk/>
          <pc:sldMk cId="1333507003" sldId="402"/>
        </pc:sldMkLst>
      </pc:sldChg>
      <pc:sldChg chg="modSp">
        <pc:chgData name="Gowrish Prakash" userId="S::gowrish@masscomglobal.com::e5891567-005b-4b52-b1f7-4b8548263d09" providerId="AD" clId="Web-{28A9B74B-E20C-9471-F2A5-64687D00046D}" dt="2025-02-27T10:26:10.447" v="0" actId="20577"/>
        <pc:sldMkLst>
          <pc:docMk/>
          <pc:sldMk cId="2550789320" sldId="410"/>
        </pc:sldMkLst>
        <pc:spChg chg="mod">
          <ac:chgData name="Gowrish Prakash" userId="S::gowrish@masscomglobal.com::e5891567-005b-4b52-b1f7-4b8548263d09" providerId="AD" clId="Web-{28A9B74B-E20C-9471-F2A5-64687D00046D}" dt="2025-02-27T10:26:10.447" v="0" actId="20577"/>
          <ac:spMkLst>
            <pc:docMk/>
            <pc:sldMk cId="2550789320" sldId="410"/>
            <ac:spMk id="3" creationId="{00000000-0000-0000-0000-000000000000}"/>
          </ac:spMkLst>
        </pc:spChg>
      </pc:sldChg>
      <pc:sldChg chg="modSp">
        <pc:chgData name="Gowrish Prakash" userId="S::gowrish@masscomglobal.com::e5891567-005b-4b52-b1f7-4b8548263d09" providerId="AD" clId="Web-{28A9B74B-E20C-9471-F2A5-64687D00046D}" dt="2025-02-27T11:31:17.276" v="243" actId="20577"/>
        <pc:sldMkLst>
          <pc:docMk/>
          <pc:sldMk cId="328587334" sldId="412"/>
        </pc:sldMkLst>
        <pc:spChg chg="mod">
          <ac:chgData name="Gowrish Prakash" userId="S::gowrish@masscomglobal.com::e5891567-005b-4b52-b1f7-4b8548263d09" providerId="AD" clId="Web-{28A9B74B-E20C-9471-F2A5-64687D00046D}" dt="2025-02-27T11:31:17.276" v="243" actId="20577"/>
          <ac:spMkLst>
            <pc:docMk/>
            <pc:sldMk cId="328587334" sldId="412"/>
            <ac:spMk id="6" creationId="{95D3EBC4-C88C-2633-DB08-70BE081E131E}"/>
          </ac:spMkLst>
        </pc:spChg>
      </pc:sldChg>
      <pc:sldChg chg="modSp add del replId">
        <pc:chgData name="Gowrish Prakash" userId="S::gowrish@masscomglobal.com::e5891567-005b-4b52-b1f7-4b8548263d09" providerId="AD" clId="Web-{28A9B74B-E20C-9471-F2A5-64687D00046D}" dt="2025-02-27T10:54:12.717" v="147"/>
        <pc:sldMkLst>
          <pc:docMk/>
          <pc:sldMk cId="2435757339" sldId="413"/>
        </pc:sldMkLst>
        <pc:spChg chg="mod">
          <ac:chgData name="Gowrish Prakash" userId="S::gowrish@masscomglobal.com::e5891567-005b-4b52-b1f7-4b8548263d09" providerId="AD" clId="Web-{28A9B74B-E20C-9471-F2A5-64687D00046D}" dt="2025-02-27T10:46:33.071" v="67" actId="20577"/>
          <ac:spMkLst>
            <pc:docMk/>
            <pc:sldMk cId="2435757339" sldId="413"/>
            <ac:spMk id="3" creationId="{D1FD925F-E7D8-BD59-04DD-5B721FB2BE92}"/>
          </ac:spMkLst>
        </pc:spChg>
        <pc:spChg chg="mod">
          <ac:chgData name="Gowrish Prakash" userId="S::gowrish@masscomglobal.com::e5891567-005b-4b52-b1f7-4b8548263d09" providerId="AD" clId="Web-{28A9B74B-E20C-9471-F2A5-64687D00046D}" dt="2025-02-27T10:36:19.814" v="34" actId="20577"/>
          <ac:spMkLst>
            <pc:docMk/>
            <pc:sldMk cId="2435757339" sldId="413"/>
            <ac:spMk id="7" creationId="{E3DC8D3D-6BD9-87C8-59C4-E81B70B6E2A9}"/>
          </ac:spMkLst>
        </pc:spChg>
      </pc:sldChg>
      <pc:sldChg chg="addSp delSp modSp add replId">
        <pc:chgData name="Gowrish Prakash" userId="S::gowrish@masscomglobal.com::e5891567-005b-4b52-b1f7-4b8548263d09" providerId="AD" clId="Web-{28A9B74B-E20C-9471-F2A5-64687D00046D}" dt="2025-02-27T11:42:53.518" v="262" actId="20577"/>
        <pc:sldMkLst>
          <pc:docMk/>
          <pc:sldMk cId="3167181403" sldId="414"/>
        </pc:sldMkLst>
        <pc:spChg chg="mod ord">
          <ac:chgData name="Gowrish Prakash" userId="S::gowrish@masscomglobal.com::e5891567-005b-4b52-b1f7-4b8548263d09" providerId="AD" clId="Web-{28A9B74B-E20C-9471-F2A5-64687D00046D}" dt="2025-02-27T11:42:53.518" v="262" actId="20577"/>
          <ac:spMkLst>
            <pc:docMk/>
            <pc:sldMk cId="3167181403" sldId="414"/>
            <ac:spMk id="3" creationId="{893D0E0E-D701-6062-91DE-19505D2BB662}"/>
          </ac:spMkLst>
        </pc:spChg>
        <pc:spChg chg="ord">
          <ac:chgData name="Gowrish Prakash" userId="S::gowrish@masscomglobal.com::e5891567-005b-4b52-b1f7-4b8548263d09" providerId="AD" clId="Web-{28A9B74B-E20C-9471-F2A5-64687D00046D}" dt="2025-02-27T11:41:49.502" v="248"/>
          <ac:spMkLst>
            <pc:docMk/>
            <pc:sldMk cId="3167181403" sldId="414"/>
            <ac:spMk id="5" creationId="{753E6518-4360-23A1-4706-C0CDCA434FB4}"/>
          </ac:spMkLst>
        </pc:spChg>
        <pc:spChg chg="mod ord">
          <ac:chgData name="Gowrish Prakash" userId="S::gowrish@masscomglobal.com::e5891567-005b-4b52-b1f7-4b8548263d09" providerId="AD" clId="Web-{28A9B74B-E20C-9471-F2A5-64687D00046D}" dt="2025-02-27T11:41:49.705" v="249"/>
          <ac:spMkLst>
            <pc:docMk/>
            <pc:sldMk cId="3167181403" sldId="414"/>
            <ac:spMk id="7" creationId="{0272EB04-CEA3-B5DE-09F4-05C38FEAD86A}"/>
          </ac:spMkLst>
        </pc:spChg>
        <pc:spChg chg="ord">
          <ac:chgData name="Gowrish Prakash" userId="S::gowrish@masscomglobal.com::e5891567-005b-4b52-b1f7-4b8548263d09" providerId="AD" clId="Web-{28A9B74B-E20C-9471-F2A5-64687D00046D}" dt="2025-02-27T11:41:50.205" v="252"/>
          <ac:spMkLst>
            <pc:docMk/>
            <pc:sldMk cId="3167181403" sldId="414"/>
            <ac:spMk id="9" creationId="{6AF9630C-3E1E-976E-1D27-129C088A1D72}"/>
          </ac:spMkLst>
        </pc:spChg>
        <pc:picChg chg="del">
          <ac:chgData name="Gowrish Prakash" userId="S::gowrish@masscomglobal.com::e5891567-005b-4b52-b1f7-4b8548263d09" providerId="AD" clId="Web-{28A9B74B-E20C-9471-F2A5-64687D00046D}" dt="2025-02-27T11:18:37.610" v="203"/>
          <ac:picMkLst>
            <pc:docMk/>
            <pc:sldMk cId="3167181403" sldId="414"/>
            <ac:picMk id="2" creationId="{B08C5601-2D93-D47A-E16A-592E184E3ED6}"/>
          </ac:picMkLst>
        </pc:picChg>
        <pc:picChg chg="add ord">
          <ac:chgData name="Gowrish Prakash" userId="S::gowrish@masscomglobal.com::e5891567-005b-4b52-b1f7-4b8548263d09" providerId="AD" clId="Web-{28A9B74B-E20C-9471-F2A5-64687D00046D}" dt="2025-02-27T11:41:51.580" v="259"/>
          <ac:picMkLst>
            <pc:docMk/>
            <pc:sldMk cId="3167181403" sldId="414"/>
            <ac:picMk id="6" creationId="{10093113-DD4C-A133-6F14-FC54B950C936}"/>
          </ac:picMkLst>
        </pc:picChg>
        <pc:picChg chg="ord">
          <ac:chgData name="Gowrish Prakash" userId="S::gowrish@masscomglobal.com::e5891567-005b-4b52-b1f7-4b8548263d09" providerId="AD" clId="Web-{28A9B74B-E20C-9471-F2A5-64687D00046D}" dt="2025-02-27T11:41:50.065" v="251"/>
          <ac:picMkLst>
            <pc:docMk/>
            <pc:sldMk cId="3167181403" sldId="414"/>
            <ac:picMk id="8" creationId="{3C34CB08-5A9B-C561-B4A9-F07EB09F5E47}"/>
          </ac:picMkLst>
        </pc:picChg>
        <pc:cxnChg chg="ord">
          <ac:chgData name="Gowrish Prakash" userId="S::gowrish@masscomglobal.com::e5891567-005b-4b52-b1f7-4b8548263d09" providerId="AD" clId="Web-{28A9B74B-E20C-9471-F2A5-64687D00046D}" dt="2025-02-27T11:41:50.346" v="253"/>
          <ac:cxnSpMkLst>
            <pc:docMk/>
            <pc:sldMk cId="3167181403" sldId="414"/>
            <ac:cxnSpMk id="10" creationId="{708A9A12-E289-3C4A-20E1-9F1765EBBC33}"/>
          </ac:cxnSpMkLst>
        </pc:cxnChg>
      </pc:sldChg>
      <pc:sldChg chg="modSp add replId">
        <pc:chgData name="Gowrish Prakash" userId="S::gowrish@masscomglobal.com::e5891567-005b-4b52-b1f7-4b8548263d09" providerId="AD" clId="Web-{28A9B74B-E20C-9471-F2A5-64687D00046D}" dt="2025-02-27T11:43:02.784" v="264" actId="1076"/>
        <pc:sldMkLst>
          <pc:docMk/>
          <pc:sldMk cId="992910149" sldId="415"/>
        </pc:sldMkLst>
        <pc:spChg chg="mod">
          <ac:chgData name="Gowrish Prakash" userId="S::gowrish@masscomglobal.com::e5891567-005b-4b52-b1f7-4b8548263d09" providerId="AD" clId="Web-{28A9B74B-E20C-9471-F2A5-64687D00046D}" dt="2025-02-27T11:43:02.784" v="264" actId="1076"/>
          <ac:spMkLst>
            <pc:docMk/>
            <pc:sldMk cId="992910149" sldId="415"/>
            <ac:spMk id="3" creationId="{60F5288A-47DC-6F91-D3B7-C277E1563075}"/>
          </ac:spMkLst>
        </pc:spChg>
        <pc:spChg chg="mod">
          <ac:chgData name="Gowrish Prakash" userId="S::gowrish@masscomglobal.com::e5891567-005b-4b52-b1f7-4b8548263d09" providerId="AD" clId="Web-{28A9B74B-E20C-9471-F2A5-64687D00046D}" dt="2025-02-27T11:43:00.315" v="263" actId="1076"/>
          <ac:spMkLst>
            <pc:docMk/>
            <pc:sldMk cId="992910149" sldId="415"/>
            <ac:spMk id="7" creationId="{390C5D1C-B2A3-A00D-5ECA-C7E48FB6D2B6}"/>
          </ac:spMkLst>
        </pc:spChg>
      </pc:sldChg>
      <pc:sldChg chg="addSp delSp modSp add replId">
        <pc:chgData name="Gowrish Prakash" userId="S::gowrish@masscomglobal.com::e5891567-005b-4b52-b1f7-4b8548263d09" providerId="AD" clId="Web-{28A9B74B-E20C-9471-F2A5-64687D00046D}" dt="2025-02-27T11:43:09.128" v="266" actId="1076"/>
        <pc:sldMkLst>
          <pc:docMk/>
          <pc:sldMk cId="83430891" sldId="416"/>
        </pc:sldMkLst>
        <pc:spChg chg="mod">
          <ac:chgData name="Gowrish Prakash" userId="S::gowrish@masscomglobal.com::e5891567-005b-4b52-b1f7-4b8548263d09" providerId="AD" clId="Web-{28A9B74B-E20C-9471-F2A5-64687D00046D}" dt="2025-02-27T11:43:09.128" v="266" actId="1076"/>
          <ac:spMkLst>
            <pc:docMk/>
            <pc:sldMk cId="83430891" sldId="416"/>
            <ac:spMk id="3" creationId="{445B6EA2-B0FB-35FA-34BD-B429A7598287}"/>
          </ac:spMkLst>
        </pc:spChg>
        <pc:spChg chg="mod">
          <ac:chgData name="Gowrish Prakash" userId="S::gowrish@masscomglobal.com::e5891567-005b-4b52-b1f7-4b8548263d09" providerId="AD" clId="Web-{28A9B74B-E20C-9471-F2A5-64687D00046D}" dt="2025-02-27T11:43:06.644" v="265" actId="1076"/>
          <ac:spMkLst>
            <pc:docMk/>
            <pc:sldMk cId="83430891" sldId="416"/>
            <ac:spMk id="7" creationId="{75B43FAF-D27F-CE25-6A0A-DF4792324532}"/>
          </ac:spMkLst>
        </pc:spChg>
        <pc:picChg chg="add del mod">
          <ac:chgData name="Gowrish Prakash" userId="S::gowrish@masscomglobal.com::e5891567-005b-4b52-b1f7-4b8548263d09" providerId="AD" clId="Web-{28A9B74B-E20C-9471-F2A5-64687D00046D}" dt="2025-02-27T11:06:29.586" v="160" actId="1076"/>
          <ac:picMkLst>
            <pc:docMk/>
            <pc:sldMk cId="83430891" sldId="416"/>
            <ac:picMk id="2" creationId="{2DE18E1E-A7F3-7301-55F9-FE1D424373D1}"/>
          </ac:picMkLst>
        </pc:picChg>
        <pc:cxnChg chg="mod">
          <ac:chgData name="Gowrish Prakash" userId="S::gowrish@masscomglobal.com::e5891567-005b-4b52-b1f7-4b8548263d09" providerId="AD" clId="Web-{28A9B74B-E20C-9471-F2A5-64687D00046D}" dt="2025-02-27T11:05:58.538" v="153" actId="1076"/>
          <ac:cxnSpMkLst>
            <pc:docMk/>
            <pc:sldMk cId="83430891" sldId="416"/>
            <ac:cxnSpMk id="10" creationId="{4EEB9901-3C20-EAF7-4C94-F6D168347204}"/>
          </ac:cxnSpMkLst>
        </pc:cxnChg>
      </pc:sldChg>
    </pc:docChg>
  </pc:docChgLst>
  <pc:docChgLst>
    <pc:chgData name="Gowrish Prakash" userId="S::gowrish@masscomglobal.com::e5891567-005b-4b52-b1f7-4b8548263d09" providerId="AD" clId="Web-{4BE8D8C6-6AC3-427C-B721-0784C1968827}"/>
    <pc:docChg chg="modSld">
      <pc:chgData name="Gowrish Prakash" userId="S::gowrish@masscomglobal.com::e5891567-005b-4b52-b1f7-4b8548263d09" providerId="AD" clId="Web-{4BE8D8C6-6AC3-427C-B721-0784C1968827}" dt="2025-02-26T12:19:38.840" v="4" actId="20577"/>
      <pc:docMkLst>
        <pc:docMk/>
      </pc:docMkLst>
      <pc:sldChg chg="modSp">
        <pc:chgData name="Gowrish Prakash" userId="S::gowrish@masscomglobal.com::e5891567-005b-4b52-b1f7-4b8548263d09" providerId="AD" clId="Web-{4BE8D8C6-6AC3-427C-B721-0784C1968827}" dt="2025-02-26T12:19:38.840" v="4" actId="20577"/>
        <pc:sldMkLst>
          <pc:docMk/>
          <pc:sldMk cId="1164234736" sldId="411"/>
        </pc:sldMkLst>
      </pc:sldChg>
    </pc:docChg>
  </pc:docChgLst>
  <pc:docChgLst>
    <pc:chgData name="Gowrish Prakash" userId="S::gowrish@masscomglobal.com::e5891567-005b-4b52-b1f7-4b8548263d09" providerId="AD" clId="Web-{B2A7305E-F362-475B-A95E-6A582116580C}"/>
    <pc:docChg chg="modSld">
      <pc:chgData name="Gowrish Prakash" userId="S::gowrish@masscomglobal.com::e5891567-005b-4b52-b1f7-4b8548263d09" providerId="AD" clId="Web-{B2A7305E-F362-475B-A95E-6A582116580C}" dt="2025-02-28T09:45:35.011" v="352" actId="20577"/>
      <pc:docMkLst>
        <pc:docMk/>
      </pc:docMkLst>
      <pc:sldChg chg="addSp modSp">
        <pc:chgData name="Gowrish Prakash" userId="S::gowrish@masscomglobal.com::e5891567-005b-4b52-b1f7-4b8548263d09" providerId="AD" clId="Web-{B2A7305E-F362-475B-A95E-6A582116580C}" dt="2025-02-28T09:29:56.353" v="107" actId="20577"/>
        <pc:sldMkLst>
          <pc:docMk/>
          <pc:sldMk cId="550733959" sldId="257"/>
        </pc:sldMkLst>
        <pc:spChg chg="add mod">
          <ac:chgData name="Gowrish Prakash" userId="S::gowrish@masscomglobal.com::e5891567-005b-4b52-b1f7-4b8548263d09" providerId="AD" clId="Web-{B2A7305E-F362-475B-A95E-6A582116580C}" dt="2025-02-28T09:29:56.353" v="107" actId="20577"/>
          <ac:spMkLst>
            <pc:docMk/>
            <pc:sldMk cId="550733959" sldId="257"/>
            <ac:spMk id="5" creationId="{E44463C7-1B83-09CF-57ED-BF4E55C46FCA}"/>
          </ac:spMkLst>
        </pc:spChg>
      </pc:sldChg>
      <pc:sldChg chg="addSp modSp">
        <pc:chgData name="Gowrish Prakash" userId="S::gowrish@masscomglobal.com::e5891567-005b-4b52-b1f7-4b8548263d09" providerId="AD" clId="Web-{B2A7305E-F362-475B-A95E-6A582116580C}" dt="2025-02-28T09:31:29.464" v="127" actId="20577"/>
        <pc:sldMkLst>
          <pc:docMk/>
          <pc:sldMk cId="1552410697" sldId="265"/>
        </pc:sldMkLst>
        <pc:spChg chg="add mod">
          <ac:chgData name="Gowrish Prakash" userId="S::gowrish@masscomglobal.com::e5891567-005b-4b52-b1f7-4b8548263d09" providerId="AD" clId="Web-{B2A7305E-F362-475B-A95E-6A582116580C}" dt="2025-02-28T09:31:29.464" v="127" actId="20577"/>
          <ac:spMkLst>
            <pc:docMk/>
            <pc:sldMk cId="1552410697" sldId="265"/>
            <ac:spMk id="4" creationId="{DAEF2220-CBD3-5637-B5E5-77D824C36E17}"/>
          </ac:spMkLst>
        </pc:spChg>
      </pc:sldChg>
      <pc:sldChg chg="addSp modSp">
        <pc:chgData name="Gowrish Prakash" userId="S::gowrish@masscomglobal.com::e5891567-005b-4b52-b1f7-4b8548263d09" providerId="AD" clId="Web-{B2A7305E-F362-475B-A95E-6A582116580C}" dt="2025-02-28T09:40:14.333" v="253" actId="20577"/>
        <pc:sldMkLst>
          <pc:docMk/>
          <pc:sldMk cId="2470644594" sldId="273"/>
        </pc:sldMkLst>
        <pc:spChg chg="add mod">
          <ac:chgData name="Gowrish Prakash" userId="S::gowrish@masscomglobal.com::e5891567-005b-4b52-b1f7-4b8548263d09" providerId="AD" clId="Web-{B2A7305E-F362-475B-A95E-6A582116580C}" dt="2025-02-28T09:40:14.333" v="253" actId="20577"/>
          <ac:spMkLst>
            <pc:docMk/>
            <pc:sldMk cId="2470644594" sldId="273"/>
            <ac:spMk id="4" creationId="{68E678F6-0E21-26D2-95DA-FB84E5E6A6AA}"/>
          </ac:spMkLst>
        </pc:spChg>
      </pc:sldChg>
      <pc:sldChg chg="addSp modSp">
        <pc:chgData name="Gowrish Prakash" userId="S::gowrish@masscomglobal.com::e5891567-005b-4b52-b1f7-4b8548263d09" providerId="AD" clId="Web-{B2A7305E-F362-475B-A95E-6A582116580C}" dt="2025-02-28T09:44:25.916" v="311" actId="20577"/>
        <pc:sldMkLst>
          <pc:docMk/>
          <pc:sldMk cId="1533390026" sldId="280"/>
        </pc:sldMkLst>
        <pc:spChg chg="add mod">
          <ac:chgData name="Gowrish Prakash" userId="S::gowrish@masscomglobal.com::e5891567-005b-4b52-b1f7-4b8548263d09" providerId="AD" clId="Web-{B2A7305E-F362-475B-A95E-6A582116580C}" dt="2025-02-28T09:44:25.916" v="311" actId="20577"/>
          <ac:spMkLst>
            <pc:docMk/>
            <pc:sldMk cId="1533390026" sldId="280"/>
            <ac:spMk id="4" creationId="{5BA67360-8FA6-BCB6-C5FA-FFFAB32872BC}"/>
          </ac:spMkLst>
        </pc:spChg>
      </pc:sldChg>
      <pc:sldChg chg="addSp modSp">
        <pc:chgData name="Gowrish Prakash" userId="S::gowrish@masscomglobal.com::e5891567-005b-4b52-b1f7-4b8548263d09" providerId="AD" clId="Web-{B2A7305E-F362-475B-A95E-6A582116580C}" dt="2025-02-28T09:45:35.011" v="352" actId="20577"/>
        <pc:sldMkLst>
          <pc:docMk/>
          <pc:sldMk cId="2702235238" sldId="315"/>
        </pc:sldMkLst>
        <pc:spChg chg="add mod">
          <ac:chgData name="Gowrish Prakash" userId="S::gowrish@masscomglobal.com::e5891567-005b-4b52-b1f7-4b8548263d09" providerId="AD" clId="Web-{B2A7305E-F362-475B-A95E-6A582116580C}" dt="2025-02-28T09:45:35.011" v="352" actId="20577"/>
          <ac:spMkLst>
            <pc:docMk/>
            <pc:sldMk cId="2702235238" sldId="315"/>
            <ac:spMk id="4" creationId="{C4380BC7-2D78-6870-715E-33E342FF8063}"/>
          </ac:spMkLst>
        </pc:spChg>
      </pc:sldChg>
      <pc:sldChg chg="addSp modSp">
        <pc:chgData name="Gowrish Prakash" userId="S::gowrish@masscomglobal.com::e5891567-005b-4b52-b1f7-4b8548263d09" providerId="AD" clId="Web-{B2A7305E-F362-475B-A95E-6A582116580C}" dt="2025-02-28T09:23:47.331" v="35" actId="20577"/>
        <pc:sldMkLst>
          <pc:docMk/>
          <pc:sldMk cId="1028243108" sldId="337"/>
        </pc:sldMkLst>
        <pc:spChg chg="add mod">
          <ac:chgData name="Gowrish Prakash" userId="S::gowrish@masscomglobal.com::e5891567-005b-4b52-b1f7-4b8548263d09" providerId="AD" clId="Web-{B2A7305E-F362-475B-A95E-6A582116580C}" dt="2025-02-28T09:23:47.331" v="35" actId="20577"/>
          <ac:spMkLst>
            <pc:docMk/>
            <pc:sldMk cId="1028243108" sldId="337"/>
            <ac:spMk id="3" creationId="{45B693B8-986A-4D25-A8E8-82848050D797}"/>
          </ac:spMkLst>
        </pc:spChg>
      </pc:sldChg>
      <pc:sldChg chg="addSp modSp">
        <pc:chgData name="Gowrish Prakash" userId="S::gowrish@masscomglobal.com::e5891567-005b-4b52-b1f7-4b8548263d09" providerId="AD" clId="Web-{B2A7305E-F362-475B-A95E-6A582116580C}" dt="2025-02-28T09:27:40.726" v="81" actId="20577"/>
        <pc:sldMkLst>
          <pc:docMk/>
          <pc:sldMk cId="2306119726" sldId="341"/>
        </pc:sldMkLst>
        <pc:spChg chg="add mod">
          <ac:chgData name="Gowrish Prakash" userId="S::gowrish@masscomglobal.com::e5891567-005b-4b52-b1f7-4b8548263d09" providerId="AD" clId="Web-{B2A7305E-F362-475B-A95E-6A582116580C}" dt="2025-02-28T09:27:40.726" v="81" actId="20577"/>
          <ac:spMkLst>
            <pc:docMk/>
            <pc:sldMk cId="2306119726" sldId="341"/>
            <ac:spMk id="3" creationId="{0AF416C8-F2FB-E86F-BC5F-9ADAD144BBB4}"/>
          </ac:spMkLst>
        </pc:spChg>
      </pc:sldChg>
      <pc:sldChg chg="addSp modSp">
        <pc:chgData name="Gowrish Prakash" userId="S::gowrish@masscomglobal.com::e5891567-005b-4b52-b1f7-4b8548263d09" providerId="AD" clId="Web-{B2A7305E-F362-475B-A95E-6A582116580C}" dt="2025-02-28T09:33:03.685" v="153" actId="20577"/>
        <pc:sldMkLst>
          <pc:docMk/>
          <pc:sldMk cId="1440827622" sldId="354"/>
        </pc:sldMkLst>
        <pc:spChg chg="add mod">
          <ac:chgData name="Gowrish Prakash" userId="S::gowrish@masscomglobal.com::e5891567-005b-4b52-b1f7-4b8548263d09" providerId="AD" clId="Web-{B2A7305E-F362-475B-A95E-6A582116580C}" dt="2025-02-28T09:33:03.685" v="153" actId="20577"/>
          <ac:spMkLst>
            <pc:docMk/>
            <pc:sldMk cId="1440827622" sldId="354"/>
            <ac:spMk id="5" creationId="{D6C4AF21-FB3D-EB63-5924-7D512A6DCBC8}"/>
          </ac:spMkLst>
        </pc:spChg>
      </pc:sldChg>
      <pc:sldChg chg="addSp modSp">
        <pc:chgData name="Gowrish Prakash" userId="S::gowrish@masscomglobal.com::e5891567-005b-4b52-b1f7-4b8548263d09" providerId="AD" clId="Web-{B2A7305E-F362-475B-A95E-6A582116580C}" dt="2025-02-28T09:36:51.236" v="190" actId="20577"/>
        <pc:sldMkLst>
          <pc:docMk/>
          <pc:sldMk cId="3857799247" sldId="357"/>
        </pc:sldMkLst>
        <pc:spChg chg="add mod">
          <ac:chgData name="Gowrish Prakash" userId="S::gowrish@masscomglobal.com::e5891567-005b-4b52-b1f7-4b8548263d09" providerId="AD" clId="Web-{B2A7305E-F362-475B-A95E-6A582116580C}" dt="2025-02-28T09:36:51.236" v="190" actId="20577"/>
          <ac:spMkLst>
            <pc:docMk/>
            <pc:sldMk cId="3857799247" sldId="357"/>
            <ac:spMk id="5" creationId="{D4D6B2CD-68C9-D5AA-2B9E-53C84099125C}"/>
          </ac:spMkLst>
        </pc:spChg>
      </pc:sldChg>
      <pc:sldChg chg="addSp modSp">
        <pc:chgData name="Gowrish Prakash" userId="S::gowrish@masscomglobal.com::e5891567-005b-4b52-b1f7-4b8548263d09" providerId="AD" clId="Web-{B2A7305E-F362-475B-A95E-6A582116580C}" dt="2025-02-28T09:38:53.988" v="215" actId="20577"/>
        <pc:sldMkLst>
          <pc:docMk/>
          <pc:sldMk cId="57748153" sldId="362"/>
        </pc:sldMkLst>
        <pc:spChg chg="add mod">
          <ac:chgData name="Gowrish Prakash" userId="S::gowrish@masscomglobal.com::e5891567-005b-4b52-b1f7-4b8548263d09" providerId="AD" clId="Web-{B2A7305E-F362-475B-A95E-6A582116580C}" dt="2025-02-28T09:38:53.988" v="215" actId="20577"/>
          <ac:spMkLst>
            <pc:docMk/>
            <pc:sldMk cId="57748153" sldId="362"/>
            <ac:spMk id="4" creationId="{EADBC6DA-9FB9-D66F-4583-49AED097A2DD}"/>
          </ac:spMkLst>
        </pc:spChg>
      </pc:sldChg>
      <pc:sldChg chg="addSp modSp">
        <pc:chgData name="Gowrish Prakash" userId="S::gowrish@masscomglobal.com::e5891567-005b-4b52-b1f7-4b8548263d09" providerId="AD" clId="Web-{B2A7305E-F362-475B-A95E-6A582116580C}" dt="2025-02-28T09:41:04.459" v="259" actId="20577"/>
        <pc:sldMkLst>
          <pc:docMk/>
          <pc:sldMk cId="158343260" sldId="370"/>
        </pc:sldMkLst>
        <pc:spChg chg="add mod">
          <ac:chgData name="Gowrish Prakash" userId="S::gowrish@masscomglobal.com::e5891567-005b-4b52-b1f7-4b8548263d09" providerId="AD" clId="Web-{B2A7305E-F362-475B-A95E-6A582116580C}" dt="2025-02-28T09:41:04.459" v="259" actId="20577"/>
          <ac:spMkLst>
            <pc:docMk/>
            <pc:sldMk cId="158343260" sldId="370"/>
            <ac:spMk id="4" creationId="{1C735A18-8FE7-F0DE-4BF0-0C76C7ED3FF0}"/>
          </ac:spMkLst>
        </pc:spChg>
      </pc:sldChg>
      <pc:sldChg chg="addSp modSp">
        <pc:chgData name="Gowrish Prakash" userId="S::gowrish@masscomglobal.com::e5891567-005b-4b52-b1f7-4b8548263d09" providerId="AD" clId="Web-{B2A7305E-F362-475B-A95E-6A582116580C}" dt="2025-02-28T09:42:35.351" v="286" actId="20577"/>
        <pc:sldMkLst>
          <pc:docMk/>
          <pc:sldMk cId="2193639106" sldId="374"/>
        </pc:sldMkLst>
        <pc:spChg chg="add mod">
          <ac:chgData name="Gowrish Prakash" userId="S::gowrish@masscomglobal.com::e5891567-005b-4b52-b1f7-4b8548263d09" providerId="AD" clId="Web-{B2A7305E-F362-475B-A95E-6A582116580C}" dt="2025-02-28T09:42:35.351" v="286" actId="20577"/>
          <ac:spMkLst>
            <pc:docMk/>
            <pc:sldMk cId="2193639106" sldId="374"/>
            <ac:spMk id="3" creationId="{3967AEF7-D78C-AEFB-0815-A52CFD0C178B}"/>
          </ac:spMkLst>
        </pc:spChg>
      </pc:sldChg>
    </pc:docChg>
  </pc:docChgLst>
  <pc:docChgLst>
    <pc:chgData name="Gowrish Prakash" userId="S::gowrish@masscomglobal.com::e5891567-005b-4b52-b1f7-4b8548263d09" providerId="AD" clId="Web-{CEFA0424-0CB2-485D-BC1B-9E38F271553B}"/>
    <pc:docChg chg="modSld">
      <pc:chgData name="Gowrish Prakash" userId="S::gowrish@masscomglobal.com::e5891567-005b-4b52-b1f7-4b8548263d09" providerId="AD" clId="Web-{CEFA0424-0CB2-485D-BC1B-9E38F271553B}" dt="2025-02-27T06:04:38.139" v="24" actId="20577"/>
      <pc:docMkLst>
        <pc:docMk/>
      </pc:docMkLst>
      <pc:sldChg chg="modSp">
        <pc:chgData name="Gowrish Prakash" userId="S::gowrish@masscomglobal.com::e5891567-005b-4b52-b1f7-4b8548263d09" providerId="AD" clId="Web-{CEFA0424-0CB2-485D-BC1B-9E38F271553B}" dt="2025-02-27T06:04:38.139" v="24" actId="20577"/>
        <pc:sldMkLst>
          <pc:docMk/>
          <pc:sldMk cId="1164234736" sldId="411"/>
        </pc:sldMkLst>
        <pc:spChg chg="mod">
          <ac:chgData name="Gowrish Prakash" userId="S::gowrish@masscomglobal.com::e5891567-005b-4b52-b1f7-4b8548263d09" providerId="AD" clId="Web-{CEFA0424-0CB2-485D-BC1B-9E38F271553B}" dt="2025-02-27T06:04:38.139" v="24" actId="20577"/>
          <ac:spMkLst>
            <pc:docMk/>
            <pc:sldMk cId="1164234736" sldId="411"/>
            <ac:spMk id="6" creationId="{CD71296E-4819-E523-BF7F-A51A43B272E2}"/>
          </ac:spMkLst>
        </pc:spChg>
      </pc:sldChg>
      <pc:sldChg chg="modSp">
        <pc:chgData name="Gowrish Prakash" userId="S::gowrish@masscomglobal.com::e5891567-005b-4b52-b1f7-4b8548263d09" providerId="AD" clId="Web-{CEFA0424-0CB2-485D-BC1B-9E38F271553B}" dt="2025-02-27T06:04:15.998" v="14" actId="20577"/>
        <pc:sldMkLst>
          <pc:docMk/>
          <pc:sldMk cId="328587334" sldId="412"/>
        </pc:sldMkLst>
        <pc:spChg chg="mod">
          <ac:chgData name="Gowrish Prakash" userId="S::gowrish@masscomglobal.com::e5891567-005b-4b52-b1f7-4b8548263d09" providerId="AD" clId="Web-{CEFA0424-0CB2-485D-BC1B-9E38F271553B}" dt="2025-02-27T06:04:15.998" v="14" actId="20577"/>
          <ac:spMkLst>
            <pc:docMk/>
            <pc:sldMk cId="328587334" sldId="412"/>
            <ac:spMk id="6" creationId="{95D3EBC4-C88C-2633-DB08-70BE081E131E}"/>
          </ac:spMkLst>
        </pc:spChg>
      </pc:sldChg>
    </pc:docChg>
  </pc:docChgLst>
  <pc:docChgLst>
    <pc:chgData name="Hari" userId="S::hari@masscomglobal.com::f9214ecc-f14f-485b-8799-5951c2dd04da" providerId="AD" clId="Web-{A8615DFF-E437-EAA9-6B4A-74500BD2770C}"/>
    <pc:docChg chg="addSld delSld modSld">
      <pc:chgData name="Hari" userId="S::hari@masscomglobal.com::f9214ecc-f14f-485b-8799-5951c2dd04da" providerId="AD" clId="Web-{A8615DFF-E437-EAA9-6B4A-74500BD2770C}" dt="2025-02-27T10:04:48.431" v="39"/>
      <pc:docMkLst>
        <pc:docMk/>
      </pc:docMkLst>
      <pc:sldChg chg="delSp">
        <pc:chgData name="Hari" userId="S::hari@masscomglobal.com::f9214ecc-f14f-485b-8799-5951c2dd04da" providerId="AD" clId="Web-{A8615DFF-E437-EAA9-6B4A-74500BD2770C}" dt="2025-02-27T10:02:02.194" v="13"/>
        <pc:sldMkLst>
          <pc:docMk/>
          <pc:sldMk cId="1224725818" sldId="258"/>
        </pc:sldMkLst>
        <pc:spChg chg="del">
          <ac:chgData name="Hari" userId="S::hari@masscomglobal.com::f9214ecc-f14f-485b-8799-5951c2dd04da" providerId="AD" clId="Web-{A8615DFF-E437-EAA9-6B4A-74500BD2770C}" dt="2025-02-27T10:02:02.194" v="13"/>
          <ac:spMkLst>
            <pc:docMk/>
            <pc:sldMk cId="1224725818" sldId="258"/>
            <ac:spMk id="11" creationId="{20650C52-FFA7-B9A7-373E-DB81F661C51A}"/>
          </ac:spMkLst>
        </pc:spChg>
      </pc:sldChg>
      <pc:sldChg chg="delSp">
        <pc:chgData name="Hari" userId="S::hari@masscomglobal.com::f9214ecc-f14f-485b-8799-5951c2dd04da" providerId="AD" clId="Web-{A8615DFF-E437-EAA9-6B4A-74500BD2770C}" dt="2025-02-27T10:02:08.679" v="14"/>
        <pc:sldMkLst>
          <pc:docMk/>
          <pc:sldMk cId="1101804435" sldId="260"/>
        </pc:sldMkLst>
        <pc:spChg chg="del">
          <ac:chgData name="Hari" userId="S::hari@masscomglobal.com::f9214ecc-f14f-485b-8799-5951c2dd04da" providerId="AD" clId="Web-{A8615DFF-E437-EAA9-6B4A-74500BD2770C}" dt="2025-02-27T10:02:08.679" v="14"/>
          <ac:spMkLst>
            <pc:docMk/>
            <pc:sldMk cId="1101804435" sldId="260"/>
            <ac:spMk id="6" creationId="{F7018B74-924D-26D9-B4A3-FC8C8AE52AC8}"/>
          </ac:spMkLst>
        </pc:spChg>
      </pc:sldChg>
      <pc:sldChg chg="delSp">
        <pc:chgData name="Hari" userId="S::hari@masscomglobal.com::f9214ecc-f14f-485b-8799-5951c2dd04da" providerId="AD" clId="Web-{A8615DFF-E437-EAA9-6B4A-74500BD2770C}" dt="2025-02-27T10:02:19.179" v="15"/>
        <pc:sldMkLst>
          <pc:docMk/>
          <pc:sldMk cId="2349931760" sldId="262"/>
        </pc:sldMkLst>
        <pc:spChg chg="del">
          <ac:chgData name="Hari" userId="S::hari@masscomglobal.com::f9214ecc-f14f-485b-8799-5951c2dd04da" providerId="AD" clId="Web-{A8615DFF-E437-EAA9-6B4A-74500BD2770C}" dt="2025-02-27T10:02:19.179" v="15"/>
          <ac:spMkLst>
            <pc:docMk/>
            <pc:sldMk cId="2349931760" sldId="262"/>
            <ac:spMk id="6" creationId="{2FA0CDCB-01AE-2DE3-C97C-27EEBB4424B0}"/>
          </ac:spMkLst>
        </pc:spChg>
      </pc:sldChg>
      <pc:sldChg chg="delSp">
        <pc:chgData name="Hari" userId="S::hari@masscomglobal.com::f9214ecc-f14f-485b-8799-5951c2dd04da" providerId="AD" clId="Web-{A8615DFF-E437-EAA9-6B4A-74500BD2770C}" dt="2025-02-27T10:02:25.273" v="16"/>
        <pc:sldMkLst>
          <pc:docMk/>
          <pc:sldMk cId="939432580" sldId="264"/>
        </pc:sldMkLst>
        <pc:spChg chg="del">
          <ac:chgData name="Hari" userId="S::hari@masscomglobal.com::f9214ecc-f14f-485b-8799-5951c2dd04da" providerId="AD" clId="Web-{A8615DFF-E437-EAA9-6B4A-74500BD2770C}" dt="2025-02-27T10:02:25.273" v="16"/>
          <ac:spMkLst>
            <pc:docMk/>
            <pc:sldMk cId="939432580" sldId="264"/>
            <ac:spMk id="6" creationId="{8A86A54B-7556-BE20-DF47-882E2C67E0AC}"/>
          </ac:spMkLst>
        </pc:spChg>
      </pc:sldChg>
      <pc:sldChg chg="addSp delSp add del">
        <pc:chgData name="Hari" userId="S::hari@masscomglobal.com::f9214ecc-f14f-485b-8799-5951c2dd04da" providerId="AD" clId="Web-{A8615DFF-E437-EAA9-6B4A-74500BD2770C}" dt="2025-02-27T10:02:49.570" v="23"/>
        <pc:sldMkLst>
          <pc:docMk/>
          <pc:sldMk cId="1430837872" sldId="268"/>
        </pc:sldMkLst>
        <pc:spChg chg="add del">
          <ac:chgData name="Hari" userId="S::hari@masscomglobal.com::f9214ecc-f14f-485b-8799-5951c2dd04da" providerId="AD" clId="Web-{A8615DFF-E437-EAA9-6B4A-74500BD2770C}" dt="2025-02-27T10:02:49.570" v="23"/>
          <ac:spMkLst>
            <pc:docMk/>
            <pc:sldMk cId="1430837872" sldId="268"/>
            <ac:spMk id="5" creationId="{195E6635-FD3E-F686-099C-5A9E492A12A4}"/>
          </ac:spMkLst>
        </pc:spChg>
        <pc:picChg chg="add del">
          <ac:chgData name="Hari" userId="S::hari@masscomglobal.com::f9214ecc-f14f-485b-8799-5951c2dd04da" providerId="AD" clId="Web-{A8615DFF-E437-EAA9-6B4A-74500BD2770C}" dt="2025-02-27T10:02:36.945" v="21"/>
          <ac:picMkLst>
            <pc:docMk/>
            <pc:sldMk cId="1430837872" sldId="268"/>
            <ac:picMk id="2" creationId="{00000000-0000-0000-0000-000000000000}"/>
          </ac:picMkLst>
        </pc:picChg>
      </pc:sldChg>
      <pc:sldChg chg="delSp">
        <pc:chgData name="Hari" userId="S::hari@masscomglobal.com::f9214ecc-f14f-485b-8799-5951c2dd04da" providerId="AD" clId="Web-{A8615DFF-E437-EAA9-6B4A-74500BD2770C}" dt="2025-02-27T10:03:51.305" v="31"/>
        <pc:sldMkLst>
          <pc:docMk/>
          <pc:sldMk cId="1841542547" sldId="272"/>
        </pc:sldMkLst>
        <pc:spChg chg="del">
          <ac:chgData name="Hari" userId="S::hari@masscomglobal.com::f9214ecc-f14f-485b-8799-5951c2dd04da" providerId="AD" clId="Web-{A8615DFF-E437-EAA9-6B4A-74500BD2770C}" dt="2025-02-27T10:03:51.305" v="31"/>
          <ac:spMkLst>
            <pc:docMk/>
            <pc:sldMk cId="1841542547" sldId="272"/>
            <ac:spMk id="4" creationId="{F858EB40-D4EC-0421-0D3D-264517F0106D}"/>
          </ac:spMkLst>
        </pc:spChg>
      </pc:sldChg>
      <pc:sldChg chg="delSp">
        <pc:chgData name="Hari" userId="S::hari@masscomglobal.com::f9214ecc-f14f-485b-8799-5951c2dd04da" providerId="AD" clId="Web-{A8615DFF-E437-EAA9-6B4A-74500BD2770C}" dt="2025-02-27T10:04:24.930" v="36"/>
        <pc:sldMkLst>
          <pc:docMk/>
          <pc:sldMk cId="198406085" sldId="281"/>
        </pc:sldMkLst>
        <pc:spChg chg="del">
          <ac:chgData name="Hari" userId="S::hari@masscomglobal.com::f9214ecc-f14f-485b-8799-5951c2dd04da" providerId="AD" clId="Web-{A8615DFF-E437-EAA9-6B4A-74500BD2770C}" dt="2025-02-27T10:04:24.930" v="36"/>
          <ac:spMkLst>
            <pc:docMk/>
            <pc:sldMk cId="198406085" sldId="281"/>
            <ac:spMk id="2" creationId="{F858EB40-D4EC-0421-0D3D-264517F0106D}"/>
          </ac:spMkLst>
        </pc:spChg>
      </pc:sldChg>
      <pc:sldChg chg="delSp">
        <pc:chgData name="Hari" userId="S::hari@masscomglobal.com::f9214ecc-f14f-485b-8799-5951c2dd04da" providerId="AD" clId="Web-{A8615DFF-E437-EAA9-6B4A-74500BD2770C}" dt="2025-02-27T10:04:31.962" v="37"/>
        <pc:sldMkLst>
          <pc:docMk/>
          <pc:sldMk cId="2052419232" sldId="283"/>
        </pc:sldMkLst>
        <pc:spChg chg="del">
          <ac:chgData name="Hari" userId="S::hari@masscomglobal.com::f9214ecc-f14f-485b-8799-5951c2dd04da" providerId="AD" clId="Web-{A8615DFF-E437-EAA9-6B4A-74500BD2770C}" dt="2025-02-27T10:04:31.962" v="37"/>
          <ac:spMkLst>
            <pc:docMk/>
            <pc:sldMk cId="2052419232" sldId="283"/>
            <ac:spMk id="4" creationId="{F858EB40-D4EC-0421-0D3D-264517F0106D}"/>
          </ac:spMkLst>
        </pc:spChg>
      </pc:sldChg>
      <pc:sldChg chg="delSp">
        <pc:chgData name="Hari" userId="S::hari@masscomglobal.com::f9214ecc-f14f-485b-8799-5951c2dd04da" providerId="AD" clId="Web-{A8615DFF-E437-EAA9-6B4A-74500BD2770C}" dt="2025-02-27T10:04:38.587" v="38"/>
        <pc:sldMkLst>
          <pc:docMk/>
          <pc:sldMk cId="699908675" sldId="316"/>
        </pc:sldMkLst>
        <pc:spChg chg="del">
          <ac:chgData name="Hari" userId="S::hari@masscomglobal.com::f9214ecc-f14f-485b-8799-5951c2dd04da" providerId="AD" clId="Web-{A8615DFF-E437-EAA9-6B4A-74500BD2770C}" dt="2025-02-27T10:04:38.587" v="38"/>
          <ac:spMkLst>
            <pc:docMk/>
            <pc:sldMk cId="699908675" sldId="316"/>
            <ac:spMk id="7" creationId="{DCE855E0-CEAE-0F56-B0DD-AEB5FAE4AD41}"/>
          </ac:spMkLst>
        </pc:spChg>
      </pc:sldChg>
      <pc:sldChg chg="delSp">
        <pc:chgData name="Hari" userId="S::hari@masscomglobal.com::f9214ecc-f14f-485b-8799-5951c2dd04da" providerId="AD" clId="Web-{A8615DFF-E437-EAA9-6B4A-74500BD2770C}" dt="2025-02-27T10:04:48.431" v="39"/>
        <pc:sldMkLst>
          <pc:docMk/>
          <pc:sldMk cId="2639469696" sldId="319"/>
        </pc:sldMkLst>
        <pc:spChg chg="del">
          <ac:chgData name="Hari" userId="S::hari@masscomglobal.com::f9214ecc-f14f-485b-8799-5951c2dd04da" providerId="AD" clId="Web-{A8615DFF-E437-EAA9-6B4A-74500BD2770C}" dt="2025-02-27T10:04:48.431" v="39"/>
          <ac:spMkLst>
            <pc:docMk/>
            <pc:sldMk cId="2639469696" sldId="319"/>
            <ac:spMk id="6" creationId="{D045DE97-E324-FA7B-42C7-F981328ED941}"/>
          </ac:spMkLst>
        </pc:spChg>
      </pc:sldChg>
      <pc:sldChg chg="delSp modSp">
        <pc:chgData name="Hari" userId="S::hari@masscomglobal.com::f9214ecc-f14f-485b-8799-5951c2dd04da" providerId="AD" clId="Web-{A8615DFF-E437-EAA9-6B4A-74500BD2770C}" dt="2025-02-27T10:00:13.989" v="1"/>
        <pc:sldMkLst>
          <pc:docMk/>
          <pc:sldMk cId="4030300650" sldId="338"/>
        </pc:sldMkLst>
        <pc:spChg chg="del mod">
          <ac:chgData name="Hari" userId="S::hari@masscomglobal.com::f9214ecc-f14f-485b-8799-5951c2dd04da" providerId="AD" clId="Web-{A8615DFF-E437-EAA9-6B4A-74500BD2770C}" dt="2025-02-27T10:00:13.989" v="1"/>
          <ac:spMkLst>
            <pc:docMk/>
            <pc:sldMk cId="4030300650" sldId="338"/>
            <ac:spMk id="2" creationId="{F858EB40-D4EC-0421-0D3D-264517F0106D}"/>
          </ac:spMkLst>
        </pc:spChg>
      </pc:sldChg>
      <pc:sldChg chg="delSp">
        <pc:chgData name="Hari" userId="S::hari@masscomglobal.com::f9214ecc-f14f-485b-8799-5951c2dd04da" providerId="AD" clId="Web-{A8615DFF-E437-EAA9-6B4A-74500BD2770C}" dt="2025-02-27T10:00:43.224" v="2"/>
        <pc:sldMkLst>
          <pc:docMk/>
          <pc:sldMk cId="1459446348" sldId="339"/>
        </pc:sldMkLst>
        <pc:spChg chg="del">
          <ac:chgData name="Hari" userId="S::hari@masscomglobal.com::f9214ecc-f14f-485b-8799-5951c2dd04da" providerId="AD" clId="Web-{A8615DFF-E437-EAA9-6B4A-74500BD2770C}" dt="2025-02-27T10:00:43.224" v="2"/>
          <ac:spMkLst>
            <pc:docMk/>
            <pc:sldMk cId="1459446348" sldId="339"/>
            <ac:spMk id="5" creationId="{3FA8CF20-98C8-BE98-304B-6B83A1790AE7}"/>
          </ac:spMkLst>
        </pc:spChg>
      </pc:sldChg>
      <pc:sldChg chg="delSp modSp">
        <pc:chgData name="Hari" userId="S::hari@masscomglobal.com::f9214ecc-f14f-485b-8799-5951c2dd04da" providerId="AD" clId="Web-{A8615DFF-E437-EAA9-6B4A-74500BD2770C}" dt="2025-02-27T10:00:58.021" v="4"/>
        <pc:sldMkLst>
          <pc:docMk/>
          <pc:sldMk cId="2709188028" sldId="340"/>
        </pc:sldMkLst>
        <pc:spChg chg="del mod">
          <ac:chgData name="Hari" userId="S::hari@masscomglobal.com::f9214ecc-f14f-485b-8799-5951c2dd04da" providerId="AD" clId="Web-{A8615DFF-E437-EAA9-6B4A-74500BD2770C}" dt="2025-02-27T10:00:58.021" v="4"/>
          <ac:spMkLst>
            <pc:docMk/>
            <pc:sldMk cId="2709188028" sldId="340"/>
            <ac:spMk id="5" creationId="{BE8BEC77-068A-1075-BC58-AC5507E05691}"/>
          </ac:spMkLst>
        </pc:spChg>
      </pc:sldChg>
      <pc:sldChg chg="delSp modSp">
        <pc:chgData name="Hari" userId="S::hari@masscomglobal.com::f9214ecc-f14f-485b-8799-5951c2dd04da" providerId="AD" clId="Web-{A8615DFF-E437-EAA9-6B4A-74500BD2770C}" dt="2025-02-27T10:01:08.740" v="6"/>
        <pc:sldMkLst>
          <pc:docMk/>
          <pc:sldMk cId="1359208657" sldId="342"/>
        </pc:sldMkLst>
        <pc:spChg chg="del mod">
          <ac:chgData name="Hari" userId="S::hari@masscomglobal.com::f9214ecc-f14f-485b-8799-5951c2dd04da" providerId="AD" clId="Web-{A8615DFF-E437-EAA9-6B4A-74500BD2770C}" dt="2025-02-27T10:01:08.740" v="6"/>
          <ac:spMkLst>
            <pc:docMk/>
            <pc:sldMk cId="1359208657" sldId="342"/>
            <ac:spMk id="5" creationId="{5454D415-FD44-CE0A-3BFA-1D1E9A7658BC}"/>
          </ac:spMkLst>
        </pc:spChg>
      </pc:sldChg>
      <pc:sldChg chg="delSp">
        <pc:chgData name="Hari" userId="S::hari@masscomglobal.com::f9214ecc-f14f-485b-8799-5951c2dd04da" providerId="AD" clId="Web-{A8615DFF-E437-EAA9-6B4A-74500BD2770C}" dt="2025-02-27T10:01:14.803" v="7"/>
        <pc:sldMkLst>
          <pc:docMk/>
          <pc:sldMk cId="2523236923" sldId="343"/>
        </pc:sldMkLst>
        <pc:spChg chg="del">
          <ac:chgData name="Hari" userId="S::hari@masscomglobal.com::f9214ecc-f14f-485b-8799-5951c2dd04da" providerId="AD" clId="Web-{A8615DFF-E437-EAA9-6B4A-74500BD2770C}" dt="2025-02-27T10:01:14.803" v="7"/>
          <ac:spMkLst>
            <pc:docMk/>
            <pc:sldMk cId="2523236923" sldId="343"/>
            <ac:spMk id="4" creationId="{80B8F83D-2586-7EEC-DFF1-7B21CCAC3AFB}"/>
          </ac:spMkLst>
        </pc:spChg>
      </pc:sldChg>
      <pc:sldChg chg="delSp">
        <pc:chgData name="Hari" userId="S::hari@masscomglobal.com::f9214ecc-f14f-485b-8799-5951c2dd04da" providerId="AD" clId="Web-{A8615DFF-E437-EAA9-6B4A-74500BD2770C}" dt="2025-02-27T10:01:21.115" v="8"/>
        <pc:sldMkLst>
          <pc:docMk/>
          <pc:sldMk cId="664404089" sldId="344"/>
        </pc:sldMkLst>
        <pc:spChg chg="del">
          <ac:chgData name="Hari" userId="S::hari@masscomglobal.com::f9214ecc-f14f-485b-8799-5951c2dd04da" providerId="AD" clId="Web-{A8615DFF-E437-EAA9-6B4A-74500BD2770C}" dt="2025-02-27T10:01:21.115" v="8"/>
          <ac:spMkLst>
            <pc:docMk/>
            <pc:sldMk cId="664404089" sldId="344"/>
            <ac:spMk id="4" creationId="{F9CDE83E-2FC8-D567-C6A6-EB3E0757C02A}"/>
          </ac:spMkLst>
        </pc:spChg>
      </pc:sldChg>
      <pc:sldChg chg="delSp">
        <pc:chgData name="Hari" userId="S::hari@masscomglobal.com::f9214ecc-f14f-485b-8799-5951c2dd04da" providerId="AD" clId="Web-{A8615DFF-E437-EAA9-6B4A-74500BD2770C}" dt="2025-02-27T10:01:32.537" v="10"/>
        <pc:sldMkLst>
          <pc:docMk/>
          <pc:sldMk cId="458124930" sldId="346"/>
        </pc:sldMkLst>
        <pc:spChg chg="del">
          <ac:chgData name="Hari" userId="S::hari@masscomglobal.com::f9214ecc-f14f-485b-8799-5951c2dd04da" providerId="AD" clId="Web-{A8615DFF-E437-EAA9-6B4A-74500BD2770C}" dt="2025-02-27T10:01:32.537" v="10"/>
          <ac:spMkLst>
            <pc:docMk/>
            <pc:sldMk cId="458124930" sldId="346"/>
            <ac:spMk id="4" creationId="{30737C12-F266-50D3-18C3-F4B7517A455B}"/>
          </ac:spMkLst>
        </pc:spChg>
      </pc:sldChg>
      <pc:sldChg chg="delSp">
        <pc:chgData name="Hari" userId="S::hari@masscomglobal.com::f9214ecc-f14f-485b-8799-5951c2dd04da" providerId="AD" clId="Web-{A8615DFF-E437-EAA9-6B4A-74500BD2770C}" dt="2025-02-27T10:01:27.209" v="9"/>
        <pc:sldMkLst>
          <pc:docMk/>
          <pc:sldMk cId="1842235878" sldId="347"/>
        </pc:sldMkLst>
        <pc:spChg chg="del">
          <ac:chgData name="Hari" userId="S::hari@masscomglobal.com::f9214ecc-f14f-485b-8799-5951c2dd04da" providerId="AD" clId="Web-{A8615DFF-E437-EAA9-6B4A-74500BD2770C}" dt="2025-02-27T10:01:27.209" v="9"/>
          <ac:spMkLst>
            <pc:docMk/>
            <pc:sldMk cId="1842235878" sldId="347"/>
            <ac:spMk id="4" creationId="{73FFA4A3-A84E-02AE-C0FC-DD88DF0EC13D}"/>
          </ac:spMkLst>
        </pc:spChg>
      </pc:sldChg>
      <pc:sldChg chg="delSp">
        <pc:chgData name="Hari" userId="S::hari@masscomglobal.com::f9214ecc-f14f-485b-8799-5951c2dd04da" providerId="AD" clId="Web-{A8615DFF-E437-EAA9-6B4A-74500BD2770C}" dt="2025-02-27T10:01:38.522" v="11"/>
        <pc:sldMkLst>
          <pc:docMk/>
          <pc:sldMk cId="3276155510" sldId="349"/>
        </pc:sldMkLst>
        <pc:spChg chg="del">
          <ac:chgData name="Hari" userId="S::hari@masscomglobal.com::f9214ecc-f14f-485b-8799-5951c2dd04da" providerId="AD" clId="Web-{A8615DFF-E437-EAA9-6B4A-74500BD2770C}" dt="2025-02-27T10:01:38.522" v="11"/>
          <ac:spMkLst>
            <pc:docMk/>
            <pc:sldMk cId="3276155510" sldId="349"/>
            <ac:spMk id="5" creationId="{060F9043-B51A-CB4B-1077-182A2E4A26E1}"/>
          </ac:spMkLst>
        </pc:spChg>
      </pc:sldChg>
      <pc:sldChg chg="delSp">
        <pc:chgData name="Hari" userId="S::hari@masscomglobal.com::f9214ecc-f14f-485b-8799-5951c2dd04da" providerId="AD" clId="Web-{A8615DFF-E437-EAA9-6B4A-74500BD2770C}" dt="2025-02-27T10:02:59.929" v="24"/>
        <pc:sldMkLst>
          <pc:docMk/>
          <pc:sldMk cId="2190247983" sldId="351"/>
        </pc:sldMkLst>
        <pc:spChg chg="del">
          <ac:chgData name="Hari" userId="S::hari@masscomglobal.com::f9214ecc-f14f-485b-8799-5951c2dd04da" providerId="AD" clId="Web-{A8615DFF-E437-EAA9-6B4A-74500BD2770C}" dt="2025-02-27T10:02:59.929" v="24"/>
          <ac:spMkLst>
            <pc:docMk/>
            <pc:sldMk cId="2190247983" sldId="351"/>
            <ac:spMk id="5" creationId="{20F14D6D-B148-8D77-1E52-9D67C1C043E1}"/>
          </ac:spMkLst>
        </pc:spChg>
      </pc:sldChg>
      <pc:sldChg chg="delSp">
        <pc:chgData name="Hari" userId="S::hari@masscomglobal.com::f9214ecc-f14f-485b-8799-5951c2dd04da" providerId="AD" clId="Web-{A8615DFF-E437-EAA9-6B4A-74500BD2770C}" dt="2025-02-27T10:03:06.164" v="25"/>
        <pc:sldMkLst>
          <pc:docMk/>
          <pc:sldMk cId="1548345164" sldId="352"/>
        </pc:sldMkLst>
        <pc:spChg chg="del">
          <ac:chgData name="Hari" userId="S::hari@masscomglobal.com::f9214ecc-f14f-485b-8799-5951c2dd04da" providerId="AD" clId="Web-{A8615DFF-E437-EAA9-6B4A-74500BD2770C}" dt="2025-02-27T10:03:06.164" v="25"/>
          <ac:spMkLst>
            <pc:docMk/>
            <pc:sldMk cId="1548345164" sldId="352"/>
            <ac:spMk id="7" creationId="{E4B205FB-9A42-BBF8-1D6D-ADF792BF4644}"/>
          </ac:spMkLst>
        </pc:spChg>
      </pc:sldChg>
      <pc:sldChg chg="delSp">
        <pc:chgData name="Hari" userId="S::hari@masscomglobal.com::f9214ecc-f14f-485b-8799-5951c2dd04da" providerId="AD" clId="Web-{A8615DFF-E437-EAA9-6B4A-74500BD2770C}" dt="2025-02-27T10:03:14.836" v="26"/>
        <pc:sldMkLst>
          <pc:docMk/>
          <pc:sldMk cId="3278432730" sldId="355"/>
        </pc:sldMkLst>
        <pc:spChg chg="del">
          <ac:chgData name="Hari" userId="S::hari@masscomglobal.com::f9214ecc-f14f-485b-8799-5951c2dd04da" providerId="AD" clId="Web-{A8615DFF-E437-EAA9-6B4A-74500BD2770C}" dt="2025-02-27T10:03:14.836" v="26"/>
          <ac:spMkLst>
            <pc:docMk/>
            <pc:sldMk cId="3278432730" sldId="355"/>
            <ac:spMk id="10" creationId="{F3B18BB7-D2B7-0985-4E85-2389E893FB7F}"/>
          </ac:spMkLst>
        </pc:spChg>
      </pc:sldChg>
      <pc:sldChg chg="delSp">
        <pc:chgData name="Hari" userId="S::hari@masscomglobal.com::f9214ecc-f14f-485b-8799-5951c2dd04da" providerId="AD" clId="Web-{A8615DFF-E437-EAA9-6B4A-74500BD2770C}" dt="2025-02-27T10:03:20.273" v="27"/>
        <pc:sldMkLst>
          <pc:docMk/>
          <pc:sldMk cId="3427517756" sldId="356"/>
        </pc:sldMkLst>
        <pc:spChg chg="del">
          <ac:chgData name="Hari" userId="S::hari@masscomglobal.com::f9214ecc-f14f-485b-8799-5951c2dd04da" providerId="AD" clId="Web-{A8615DFF-E437-EAA9-6B4A-74500BD2770C}" dt="2025-02-27T10:03:20.273" v="27"/>
          <ac:spMkLst>
            <pc:docMk/>
            <pc:sldMk cId="3427517756" sldId="356"/>
            <ac:spMk id="6" creationId="{8F90136A-C339-56B9-69E5-201B24E1335E}"/>
          </ac:spMkLst>
        </pc:spChg>
      </pc:sldChg>
      <pc:sldChg chg="delSp">
        <pc:chgData name="Hari" userId="S::hari@masscomglobal.com::f9214ecc-f14f-485b-8799-5951c2dd04da" providerId="AD" clId="Web-{A8615DFF-E437-EAA9-6B4A-74500BD2770C}" dt="2025-02-27T10:03:26.851" v="28"/>
        <pc:sldMkLst>
          <pc:docMk/>
          <pc:sldMk cId="1880145899" sldId="358"/>
        </pc:sldMkLst>
        <pc:spChg chg="del">
          <ac:chgData name="Hari" userId="S::hari@masscomglobal.com::f9214ecc-f14f-485b-8799-5951c2dd04da" providerId="AD" clId="Web-{A8615DFF-E437-EAA9-6B4A-74500BD2770C}" dt="2025-02-27T10:03:26.851" v="28"/>
          <ac:spMkLst>
            <pc:docMk/>
            <pc:sldMk cId="1880145899" sldId="358"/>
            <ac:spMk id="2" creationId="{9A6FC169-6517-4A1A-0FBE-3E018737BC5C}"/>
          </ac:spMkLst>
        </pc:spChg>
      </pc:sldChg>
      <pc:sldChg chg="delSp">
        <pc:chgData name="Hari" userId="S::hari@masscomglobal.com::f9214ecc-f14f-485b-8799-5951c2dd04da" providerId="AD" clId="Web-{A8615DFF-E437-EAA9-6B4A-74500BD2770C}" dt="2025-02-27T10:03:32.773" v="29"/>
        <pc:sldMkLst>
          <pc:docMk/>
          <pc:sldMk cId="258274799" sldId="360"/>
        </pc:sldMkLst>
        <pc:spChg chg="del">
          <ac:chgData name="Hari" userId="S::hari@masscomglobal.com::f9214ecc-f14f-485b-8799-5951c2dd04da" providerId="AD" clId="Web-{A8615DFF-E437-EAA9-6B4A-74500BD2770C}" dt="2025-02-27T10:03:32.773" v="29"/>
          <ac:spMkLst>
            <pc:docMk/>
            <pc:sldMk cId="258274799" sldId="360"/>
            <ac:spMk id="2" creationId="{9A6FC169-6517-4A1A-0FBE-3E018737BC5C}"/>
          </ac:spMkLst>
        </pc:spChg>
      </pc:sldChg>
      <pc:sldChg chg="delSp">
        <pc:chgData name="Hari" userId="S::hari@masscomglobal.com::f9214ecc-f14f-485b-8799-5951c2dd04da" providerId="AD" clId="Web-{A8615DFF-E437-EAA9-6B4A-74500BD2770C}" dt="2025-02-27T10:03:42.945" v="30"/>
        <pc:sldMkLst>
          <pc:docMk/>
          <pc:sldMk cId="128006891" sldId="364"/>
        </pc:sldMkLst>
        <pc:spChg chg="del">
          <ac:chgData name="Hari" userId="S::hari@masscomglobal.com::f9214ecc-f14f-485b-8799-5951c2dd04da" providerId="AD" clId="Web-{A8615DFF-E437-EAA9-6B4A-74500BD2770C}" dt="2025-02-27T10:03:42.945" v="30"/>
          <ac:spMkLst>
            <pc:docMk/>
            <pc:sldMk cId="128006891" sldId="364"/>
            <ac:spMk id="4" creationId="{9A6FC169-6517-4A1A-0FBE-3E018737BC5C}"/>
          </ac:spMkLst>
        </pc:spChg>
      </pc:sldChg>
      <pc:sldChg chg="delSp">
        <pc:chgData name="Hari" userId="S::hari@masscomglobal.com::f9214ecc-f14f-485b-8799-5951c2dd04da" providerId="AD" clId="Web-{A8615DFF-E437-EAA9-6B4A-74500BD2770C}" dt="2025-02-27T10:03:59.243" v="32"/>
        <pc:sldMkLst>
          <pc:docMk/>
          <pc:sldMk cId="2313036208" sldId="371"/>
        </pc:sldMkLst>
        <pc:spChg chg="del">
          <ac:chgData name="Hari" userId="S::hari@masscomglobal.com::f9214ecc-f14f-485b-8799-5951c2dd04da" providerId="AD" clId="Web-{A8615DFF-E437-EAA9-6B4A-74500BD2770C}" dt="2025-02-27T10:03:59.243" v="32"/>
          <ac:spMkLst>
            <pc:docMk/>
            <pc:sldMk cId="2313036208" sldId="371"/>
            <ac:spMk id="7" creationId="{991A8FC2-C49D-F21F-2D5E-20FF0DB0DF1C}"/>
          </ac:spMkLst>
        </pc:spChg>
      </pc:sldChg>
      <pc:sldChg chg="delSp">
        <pc:chgData name="Hari" userId="S::hari@masscomglobal.com::f9214ecc-f14f-485b-8799-5951c2dd04da" providerId="AD" clId="Web-{A8615DFF-E437-EAA9-6B4A-74500BD2770C}" dt="2025-02-27T10:04:04.368" v="33"/>
        <pc:sldMkLst>
          <pc:docMk/>
          <pc:sldMk cId="3866400377" sldId="372"/>
        </pc:sldMkLst>
        <pc:spChg chg="del">
          <ac:chgData name="Hari" userId="S::hari@masscomglobal.com::f9214ecc-f14f-485b-8799-5951c2dd04da" providerId="AD" clId="Web-{A8615DFF-E437-EAA9-6B4A-74500BD2770C}" dt="2025-02-27T10:04:04.368" v="33"/>
          <ac:spMkLst>
            <pc:docMk/>
            <pc:sldMk cId="3866400377" sldId="372"/>
            <ac:spMk id="6" creationId="{5B61532D-A370-9D9B-58D8-BD1603689330}"/>
          </ac:spMkLst>
        </pc:spChg>
      </pc:sldChg>
      <pc:sldChg chg="delSp">
        <pc:chgData name="Hari" userId="S::hari@masscomglobal.com::f9214ecc-f14f-485b-8799-5951c2dd04da" providerId="AD" clId="Web-{A8615DFF-E437-EAA9-6B4A-74500BD2770C}" dt="2025-02-27T10:04:11.290" v="34"/>
        <pc:sldMkLst>
          <pc:docMk/>
          <pc:sldMk cId="3318011576" sldId="375"/>
        </pc:sldMkLst>
        <pc:spChg chg="del">
          <ac:chgData name="Hari" userId="S::hari@masscomglobal.com::f9214ecc-f14f-485b-8799-5951c2dd04da" providerId="AD" clId="Web-{A8615DFF-E437-EAA9-6B4A-74500BD2770C}" dt="2025-02-27T10:04:11.290" v="34"/>
          <ac:spMkLst>
            <pc:docMk/>
            <pc:sldMk cId="3318011576" sldId="375"/>
            <ac:spMk id="2" creationId="{F858EB40-D4EC-0421-0D3D-264517F0106D}"/>
          </ac:spMkLst>
        </pc:spChg>
      </pc:sldChg>
      <pc:sldChg chg="delSp">
        <pc:chgData name="Hari" userId="S::hari@masscomglobal.com::f9214ecc-f14f-485b-8799-5951c2dd04da" providerId="AD" clId="Web-{A8615DFF-E437-EAA9-6B4A-74500BD2770C}" dt="2025-02-27T10:04:18.149" v="35"/>
        <pc:sldMkLst>
          <pc:docMk/>
          <pc:sldMk cId="2080057207" sldId="377"/>
        </pc:sldMkLst>
        <pc:spChg chg="del">
          <ac:chgData name="Hari" userId="S::hari@masscomglobal.com::f9214ecc-f14f-485b-8799-5951c2dd04da" providerId="AD" clId="Web-{A8615DFF-E437-EAA9-6B4A-74500BD2770C}" dt="2025-02-27T10:04:18.149" v="35"/>
          <ac:spMkLst>
            <pc:docMk/>
            <pc:sldMk cId="2080057207" sldId="377"/>
            <ac:spMk id="2" creationId="{F858EB40-D4EC-0421-0D3D-264517F0106D}"/>
          </ac:spMkLst>
        </pc:spChg>
      </pc:sldChg>
      <pc:sldChg chg="delSp">
        <pc:chgData name="Hari" userId="S::hari@masscomglobal.com::f9214ecc-f14f-485b-8799-5951c2dd04da" providerId="AD" clId="Web-{A8615DFF-E437-EAA9-6B4A-74500BD2770C}" dt="2025-02-27T10:01:51.006" v="12"/>
        <pc:sldMkLst>
          <pc:docMk/>
          <pc:sldMk cId="757156861" sldId="408"/>
        </pc:sldMkLst>
        <pc:spChg chg="del">
          <ac:chgData name="Hari" userId="S::hari@masscomglobal.com::f9214ecc-f14f-485b-8799-5951c2dd04da" providerId="AD" clId="Web-{A8615DFF-E437-EAA9-6B4A-74500BD2770C}" dt="2025-02-27T10:01:51.006" v="12"/>
          <ac:spMkLst>
            <pc:docMk/>
            <pc:sldMk cId="757156861" sldId="408"/>
            <ac:spMk id="5" creationId="{7AFBB006-8F33-F62E-7150-D823F6657F85}"/>
          </ac:spMkLst>
        </pc:spChg>
      </pc:sldChg>
    </pc:docChg>
  </pc:docChgLst>
  <pc:docChgLst>
    <pc:chgData name="Gowrish Prakash" userId="S::gowrish@masscomglobal.com::e5891567-005b-4b52-b1f7-4b8548263d09" providerId="AD" clId="Web-{D0D91BF5-E9D5-4BC9-BA0C-EC44D7772A6D}"/>
    <pc:docChg chg="sldOrd">
      <pc:chgData name="Gowrish Prakash" userId="S::gowrish@masscomglobal.com::e5891567-005b-4b52-b1f7-4b8548263d09" providerId="AD" clId="Web-{D0D91BF5-E9D5-4BC9-BA0C-EC44D7772A6D}" dt="2025-02-28T08:18:09.931" v="0"/>
      <pc:docMkLst>
        <pc:docMk/>
      </pc:docMkLst>
      <pc:sldChg chg="ord">
        <pc:chgData name="Gowrish Prakash" userId="S::gowrish@masscomglobal.com::e5891567-005b-4b52-b1f7-4b8548263d09" providerId="AD" clId="Web-{D0D91BF5-E9D5-4BC9-BA0C-EC44D7772A6D}" dt="2025-02-28T08:18:09.931" v="0"/>
        <pc:sldMkLst>
          <pc:docMk/>
          <pc:sldMk cId="757156861" sldId="408"/>
        </pc:sldMkLst>
      </pc:sldChg>
    </pc:docChg>
  </pc:docChgLst>
  <pc:docChgLst>
    <pc:chgData name="Gowrish Prakash" userId="S::gowrish@masscomglobal.com::e5891567-005b-4b52-b1f7-4b8548263d09" providerId="AD" clId="Web-{F1B39E1A-1AA6-4BC8-9265-90B9E7B85DD0}"/>
    <pc:docChg chg="addSld delSld modSld">
      <pc:chgData name="Gowrish Prakash" userId="S::gowrish@masscomglobal.com::e5891567-005b-4b52-b1f7-4b8548263d09" providerId="AD" clId="Web-{F1B39E1A-1AA6-4BC8-9265-90B9E7B85DD0}" dt="2025-02-28T09:52:03.570" v="20" actId="20577"/>
      <pc:docMkLst>
        <pc:docMk/>
      </pc:docMkLst>
      <pc:sldChg chg="modSp">
        <pc:chgData name="Gowrish Prakash" userId="S::gowrish@masscomglobal.com::e5891567-005b-4b52-b1f7-4b8548263d09" providerId="AD" clId="Web-{F1B39E1A-1AA6-4BC8-9265-90B9E7B85DD0}" dt="2025-02-28T09:52:03.570" v="20" actId="20577"/>
        <pc:sldMkLst>
          <pc:docMk/>
          <pc:sldMk cId="2470644594" sldId="273"/>
        </pc:sldMkLst>
        <pc:spChg chg="mod">
          <ac:chgData name="Gowrish Prakash" userId="S::gowrish@masscomglobal.com::e5891567-005b-4b52-b1f7-4b8548263d09" providerId="AD" clId="Web-{F1B39E1A-1AA6-4BC8-9265-90B9E7B85DD0}" dt="2025-02-28T09:52:03.570" v="20" actId="20577"/>
          <ac:spMkLst>
            <pc:docMk/>
            <pc:sldMk cId="2470644594" sldId="273"/>
            <ac:spMk id="4" creationId="{68E678F6-0E21-26D2-95DA-FB84E5E6A6AA}"/>
          </ac:spMkLst>
        </pc:spChg>
      </pc:sldChg>
      <pc:sldChg chg="addSp modSp">
        <pc:chgData name="Gowrish Prakash" userId="S::gowrish@masscomglobal.com::e5891567-005b-4b52-b1f7-4b8548263d09" providerId="AD" clId="Web-{F1B39E1A-1AA6-4BC8-9265-90B9E7B85DD0}" dt="2025-02-28T09:50:36.335" v="18" actId="1076"/>
        <pc:sldMkLst>
          <pc:docMk/>
          <pc:sldMk cId="1529447117" sldId="350"/>
        </pc:sldMkLst>
        <pc:spChg chg="add mod">
          <ac:chgData name="Gowrish Prakash" userId="S::gowrish@masscomglobal.com::e5891567-005b-4b52-b1f7-4b8548263d09" providerId="AD" clId="Web-{F1B39E1A-1AA6-4BC8-9265-90B9E7B85DD0}" dt="2025-02-28T09:50:36.335" v="18" actId="1076"/>
          <ac:spMkLst>
            <pc:docMk/>
            <pc:sldMk cId="1529447117" sldId="350"/>
            <ac:spMk id="3" creationId="{388841CE-8CD3-870D-014E-90DEB81B9E2C}"/>
          </ac:spMkLst>
        </pc:spChg>
        <pc:picChg chg="mod">
          <ac:chgData name="Gowrish Prakash" userId="S::gowrish@masscomglobal.com::e5891567-005b-4b52-b1f7-4b8548263d09" providerId="AD" clId="Web-{F1B39E1A-1AA6-4BC8-9265-90B9E7B85DD0}" dt="2025-02-28T09:49:40.271" v="5" actId="1076"/>
          <ac:picMkLst>
            <pc:docMk/>
            <pc:sldMk cId="1529447117" sldId="350"/>
            <ac:picMk id="2" creationId="{00000000-0000-0000-0000-000000000000}"/>
          </ac:picMkLst>
        </pc:picChg>
      </pc:sldChg>
      <pc:sldChg chg="add del replId">
        <pc:chgData name="Gowrish Prakash" userId="S::gowrish@masscomglobal.com::e5891567-005b-4b52-b1f7-4b8548263d09" providerId="AD" clId="Web-{F1B39E1A-1AA6-4BC8-9265-90B9E7B85DD0}" dt="2025-02-28T09:48:00.036" v="1"/>
        <pc:sldMkLst>
          <pc:docMk/>
          <pc:sldMk cId="3075735062" sldId="415"/>
        </pc:sldMkLst>
      </pc:sldChg>
    </pc:docChg>
  </pc:docChgLst>
  <pc:docChgLst>
    <pc:chgData name="Gowrish Prakash" userId="S::gowrish@masscomglobal.com::e5891567-005b-4b52-b1f7-4b8548263d09" providerId="AD" clId="Web-{C219BCD6-77B2-42BA-930C-5D0DCCB86D59}"/>
    <pc:docChg chg="modSld">
      <pc:chgData name="Gowrish Prakash" userId="S::gowrish@masscomglobal.com::e5891567-005b-4b52-b1f7-4b8548263d09" providerId="AD" clId="Web-{C219BCD6-77B2-42BA-930C-5D0DCCB86D59}" dt="2025-02-26T12:17:45.265" v="23" actId="20577"/>
      <pc:docMkLst>
        <pc:docMk/>
      </pc:docMkLst>
      <pc:sldChg chg="modSp">
        <pc:chgData name="Gowrish Prakash" userId="S::gowrish@masscomglobal.com::e5891567-005b-4b52-b1f7-4b8548263d09" providerId="AD" clId="Web-{C219BCD6-77B2-42BA-930C-5D0DCCB86D59}" dt="2025-02-26T12:17:45.265" v="23" actId="20577"/>
        <pc:sldMkLst>
          <pc:docMk/>
          <pc:sldMk cId="2550789320" sldId="410"/>
        </pc:sldMkLst>
        <pc:spChg chg="mod">
          <ac:chgData name="Gowrish Prakash" userId="S::gowrish@masscomglobal.com::e5891567-005b-4b52-b1f7-4b8548263d09" providerId="AD" clId="Web-{C219BCD6-77B2-42BA-930C-5D0DCCB86D59}" dt="2025-02-26T12:17:45.265" v="23" actId="20577"/>
          <ac:spMkLst>
            <pc:docMk/>
            <pc:sldMk cId="2550789320" sldId="410"/>
            <ac:spMk id="7" creationId="{A5344756-4F1F-7097-B5C5-778163DFB153}"/>
          </ac:spMkLst>
        </pc:spChg>
      </pc:sldChg>
    </pc:docChg>
  </pc:docChgLst>
  <pc:docChgLst>
    <pc:chgData name="Gowrish Prakash" userId="S::gowrish@masscomglobal.com::e5891567-005b-4b52-b1f7-4b8548263d09" providerId="AD" clId="Web-{BB4DA061-430B-479F-B9E1-0C8950B8DFA6}"/>
    <pc:docChg chg="addSld delSld modSld">
      <pc:chgData name="Gowrish Prakash" userId="S::gowrish@masscomglobal.com::e5891567-005b-4b52-b1f7-4b8548263d09" providerId="AD" clId="Web-{BB4DA061-430B-479F-B9E1-0C8950B8DFA6}" dt="2025-02-28T08:40:14.022" v="61" actId="20577"/>
      <pc:docMkLst>
        <pc:docMk/>
      </pc:docMkLst>
      <pc:sldChg chg="modSp del">
        <pc:chgData name="Gowrish Prakash" userId="S::gowrish@masscomglobal.com::e5891567-005b-4b52-b1f7-4b8548263d09" providerId="AD" clId="Web-{BB4DA061-430B-479F-B9E1-0C8950B8DFA6}" dt="2025-02-28T08:37:41.551" v="5"/>
        <pc:sldMkLst>
          <pc:docMk/>
          <pc:sldMk cId="1164234736" sldId="411"/>
        </pc:sldMkLst>
        <pc:spChg chg="mod">
          <ac:chgData name="Gowrish Prakash" userId="S::gowrish@masscomglobal.com::e5891567-005b-4b52-b1f7-4b8548263d09" providerId="AD" clId="Web-{BB4DA061-430B-479F-B9E1-0C8950B8DFA6}" dt="2025-02-28T08:37:35.364" v="2" actId="20577"/>
          <ac:spMkLst>
            <pc:docMk/>
            <pc:sldMk cId="1164234736" sldId="411"/>
            <ac:spMk id="2" creationId="{00000000-0000-0000-0000-000000000000}"/>
          </ac:spMkLst>
        </pc:spChg>
      </pc:sldChg>
      <pc:sldChg chg="modSp add">
        <pc:chgData name="Gowrish Prakash" userId="S::gowrish@masscomglobal.com::e5891567-005b-4b52-b1f7-4b8548263d09" providerId="AD" clId="Web-{BB4DA061-430B-479F-B9E1-0C8950B8DFA6}" dt="2025-02-28T08:40:14.022" v="61" actId="20577"/>
        <pc:sldMkLst>
          <pc:docMk/>
          <pc:sldMk cId="1175156924" sldId="413"/>
        </pc:sldMkLst>
        <pc:spChg chg="mod">
          <ac:chgData name="Gowrish Prakash" userId="S::gowrish@masscomglobal.com::e5891567-005b-4b52-b1f7-4b8548263d09" providerId="AD" clId="Web-{BB4DA061-430B-479F-B9E1-0C8950B8DFA6}" dt="2025-02-28T08:40:14.022" v="61" actId="20577"/>
          <ac:spMkLst>
            <pc:docMk/>
            <pc:sldMk cId="1175156924" sldId="413"/>
            <ac:spMk id="2" creationId="{00000000-0000-0000-0000-000000000000}"/>
          </ac:spMkLst>
        </pc:spChg>
        <pc:spChg chg="mod">
          <ac:chgData name="Gowrish Prakash" userId="S::gowrish@masscomglobal.com::e5891567-005b-4b52-b1f7-4b8548263d09" providerId="AD" clId="Web-{BB4DA061-430B-479F-B9E1-0C8950B8DFA6}" dt="2025-02-28T08:39:16.443" v="28" actId="20577"/>
          <ac:spMkLst>
            <pc:docMk/>
            <pc:sldMk cId="1175156924" sldId="413"/>
            <ac:spMk id="6" creationId="{CD71296E-4819-E523-BF7F-A51A43B272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E6C214-15F4-4A33-AF39-36C7ABCB3B0C}" type="datetimeFigureOut">
              <a:rPr lang="en-IN" smtClean="0"/>
              <a:t>28-02-2025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E9CAE4-7380-4A78-A75C-9D49C4996D64}" type="slidenum">
              <a:rPr lang="en-IN" smtClean="0"/>
              <a:t>‹#›</a:t>
            </a:fld>
            <a:endParaRPr lang="en-IN"/>
          </a:p>
        </p:txBody>
      </p:sp>
    </p:spTree>
    <p:extLst>
      <p:ext uri="{BB962C8B-B14F-4D97-AF65-F5344CB8AC3E}">
        <p14:creationId xmlns:p14="http://schemas.microsoft.com/office/powerpoint/2010/main" val="2018027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2A43C939-5493-4BAF-8B8B-C3F649E9FF21}" type="slidenum">
              <a:rPr lang="en-IN" smtClean="0"/>
              <a:t>80</a:t>
            </a:fld>
            <a:endParaRPr lang="en-IN"/>
          </a:p>
        </p:txBody>
      </p:sp>
    </p:spTree>
    <p:extLst>
      <p:ext uri="{BB962C8B-B14F-4D97-AF65-F5344CB8AC3E}">
        <p14:creationId xmlns:p14="http://schemas.microsoft.com/office/powerpoint/2010/main" val="3835032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286069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88851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283993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445F28-62D3-4191-618D-B84195BB89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029"/>
          </a:p>
        </p:txBody>
      </p:sp>
      <p:sp>
        <p:nvSpPr>
          <p:cNvPr id="11" name="Footer Placeholder 10">
            <a:extLst>
              <a:ext uri="{FF2B5EF4-FFF2-40B4-BE49-F238E27FC236}">
                <a16:creationId xmlns:a16="http://schemas.microsoft.com/office/drawing/2014/main" id="{FB9A32EC-3179-DA5C-64A4-FA77BC620D63}"/>
              </a:ext>
            </a:extLst>
          </p:cNvPr>
          <p:cNvSpPr>
            <a:spLocks noGrp="1"/>
          </p:cNvSpPr>
          <p:nvPr>
            <p:ph type="ftr" sz="quarter" idx="10"/>
          </p:nvPr>
        </p:nvSpPr>
        <p:spPr>
          <a:xfrm>
            <a:off x="9174014" y="6492875"/>
            <a:ext cx="4114800" cy="365125"/>
          </a:xfrm>
        </p:spPr>
        <p:txBody>
          <a:bodyPr/>
          <a:lstStyle>
            <a:lvl1pPr>
              <a:defRPr sz="1400">
                <a:solidFill>
                  <a:schemeClr val="bg1"/>
                </a:solidFill>
                <a:highlight>
                  <a:srgbClr val="000000"/>
                </a:highlight>
              </a:defRPr>
            </a:lvl1pPr>
          </a:lstStyle>
          <a:p>
            <a:r>
              <a:rPr lang="en-IN"/>
              <a:t>Media - (I) Category</a:t>
            </a:r>
          </a:p>
        </p:txBody>
      </p:sp>
    </p:spTree>
    <p:extLst>
      <p:ext uri="{BB962C8B-B14F-4D97-AF65-F5344CB8AC3E}">
        <p14:creationId xmlns:p14="http://schemas.microsoft.com/office/powerpoint/2010/main" val="372652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978457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86793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A23B02D3-9D3C-4477-941E-BEA153D442B0}" type="datetimeFigureOut">
              <a:rPr lang="en-IN" smtClean="0"/>
              <a:t>28-02-2025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2529627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A23B02D3-9D3C-4477-941E-BEA153D442B0}" type="datetimeFigureOut">
              <a:rPr lang="en-IN" smtClean="0"/>
              <a:t>28-02-2025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1000273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A23B02D3-9D3C-4477-941E-BEA153D442B0}" type="datetimeFigureOut">
              <a:rPr lang="en-IN" smtClean="0"/>
              <a:t>28-02-2025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195027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B02D3-9D3C-4477-941E-BEA153D442B0}" type="datetimeFigureOut">
              <a:rPr lang="en-IN" smtClean="0"/>
              <a:t>28-02-2025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168015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3B02D3-9D3C-4477-941E-BEA153D442B0}" type="datetimeFigureOut">
              <a:rPr lang="en-IN" smtClean="0"/>
              <a:t>28-02-2025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270268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3B02D3-9D3C-4477-941E-BEA153D442B0}" type="datetimeFigureOut">
              <a:rPr lang="en-IN" smtClean="0"/>
              <a:t>28-02-2025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99287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B02D3-9D3C-4477-941E-BEA153D442B0}" type="datetimeFigureOut">
              <a:rPr lang="en-IN" smtClean="0"/>
              <a:t>28-02-2025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8C109-DB31-416F-8F75-80E832FC9C91}" type="slidenum">
              <a:rPr lang="en-IN" smtClean="0"/>
              <a:t>‹#›</a:t>
            </a:fld>
            <a:endParaRPr lang="en-IN"/>
          </a:p>
        </p:txBody>
      </p:sp>
    </p:spTree>
    <p:extLst>
      <p:ext uri="{BB962C8B-B14F-4D97-AF65-F5344CB8AC3E}">
        <p14:creationId xmlns:p14="http://schemas.microsoft.com/office/powerpoint/2010/main" val="3808860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84" y="577009"/>
            <a:ext cx="2143216" cy="235665"/>
          </a:xfrm>
          <a:prstGeom prst="rect">
            <a:avLst/>
          </a:prstGeom>
        </p:spPr>
      </p:pic>
      <p:sp>
        <p:nvSpPr>
          <p:cNvPr id="6" name="TextBox 5"/>
          <p:cNvSpPr txBox="1"/>
          <p:nvPr/>
        </p:nvSpPr>
        <p:spPr>
          <a:xfrm>
            <a:off x="714284" y="5978769"/>
            <a:ext cx="1821268" cy="276999"/>
          </a:xfrm>
          <a:prstGeom prst="rect">
            <a:avLst/>
          </a:prstGeom>
          <a:noFill/>
        </p:spPr>
        <p:txBody>
          <a:bodyPr wrap="none" rtlCol="0">
            <a:spAutoFit/>
          </a:bodyPr>
          <a:lstStyle/>
          <a:p>
            <a:r>
              <a:rPr lang="en-US" sz="1200">
                <a:solidFill>
                  <a:schemeClr val="tx1">
                    <a:lumMod val="65000"/>
                    <a:lumOff val="35000"/>
                  </a:schemeClr>
                </a:solidFill>
              </a:rPr>
              <a:t>www.masscomglobal.com</a:t>
            </a:r>
            <a:endParaRPr lang="en-IN" sz="1200">
              <a:solidFill>
                <a:schemeClr val="tx1">
                  <a:lumMod val="65000"/>
                  <a:lumOff val="35000"/>
                </a:schemeClr>
              </a:solidFill>
            </a:endParaRPr>
          </a:p>
        </p:txBody>
      </p:sp>
    </p:spTree>
    <p:extLst>
      <p:ext uri="{BB962C8B-B14F-4D97-AF65-F5344CB8AC3E}">
        <p14:creationId xmlns:p14="http://schemas.microsoft.com/office/powerpoint/2010/main" val="267584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96941F-CA59-E53C-441B-90DF064705CC}"/>
              </a:ext>
            </a:extLst>
          </p:cNvPr>
          <p:cNvSpPr/>
          <p:nvPr/>
        </p:nvSpPr>
        <p:spPr>
          <a:xfrm>
            <a:off x="3384920" y="9168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179714" y="3861630"/>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descr="A map of a pier&#10;&#10;Description automatically generated">
            <a:extLst>
              <a:ext uri="{FF2B5EF4-FFF2-40B4-BE49-F238E27FC236}">
                <a16:creationId xmlns:a16="http://schemas.microsoft.com/office/drawing/2014/main" id="{D5DFAB61-A7BB-3D6A-757F-CA56571333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8917" y="1208830"/>
            <a:ext cx="7794491" cy="39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F913124-6786-CF62-B114-A2AD425334CD}"/>
              </a:ext>
            </a:extLst>
          </p:cNvPr>
          <p:cNvSpPr txBox="1"/>
          <p:nvPr/>
        </p:nvSpPr>
        <p:spPr>
          <a:xfrm>
            <a:off x="331153" y="2450923"/>
            <a:ext cx="6239773"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rPr>
              <a:t>International</a:t>
            </a:r>
            <a:endParaRPr lang="en-US"/>
          </a:p>
          <a:p>
            <a:r>
              <a:rPr lang="en-US" sz="3200" b="1">
                <a:solidFill>
                  <a:srgbClr val="B99350"/>
                </a:solidFill>
                <a:latin typeface="Baskervville"/>
              </a:rPr>
              <a:t>Digital Arcade</a:t>
            </a:r>
            <a:br>
              <a:rPr lang="en-US" sz="3200" b="1">
                <a:solidFill>
                  <a:srgbClr val="B99350"/>
                </a:solidFill>
                <a:latin typeface="Baskervville" pitchFamily="2" charset="0"/>
              </a:rPr>
            </a:br>
            <a:br>
              <a:rPr lang="en-US" sz="3200" b="1">
                <a:latin typeface="Baskervville"/>
              </a:rPr>
            </a:br>
            <a:r>
              <a:rPr lang="en-US" sz="3200" b="1">
                <a:solidFill>
                  <a:srgbClr val="B99350"/>
                </a:solidFill>
                <a:latin typeface="Baskervville"/>
              </a:rPr>
              <a:t>(Map View)</a:t>
            </a:r>
            <a:endParaRPr lang="en-US"/>
          </a:p>
        </p:txBody>
      </p:sp>
    </p:spTree>
    <p:extLst>
      <p:ext uri="{BB962C8B-B14F-4D97-AF65-F5344CB8AC3E}">
        <p14:creationId xmlns:p14="http://schemas.microsoft.com/office/powerpoint/2010/main" val="252984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5972"/>
          <a:stretch/>
        </p:blipFill>
        <p:spPr>
          <a:xfrm>
            <a:off x="2586272" y="560351"/>
            <a:ext cx="9605728" cy="630876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lIns="91440" tIns="45720" rIns="91440" bIns="45720" rtlCol="0" anchor="t">
            <a:spAutoFit/>
          </a:bodyPr>
          <a:lstStyle/>
          <a:p>
            <a:pPr lvl="0"/>
            <a:r>
              <a:rPr lang="en-US" sz="3200" b="1">
                <a:solidFill>
                  <a:srgbClr val="B99350"/>
                </a:solidFill>
                <a:latin typeface="Baskervville" pitchFamily="2" charset="0"/>
                <a:sym typeface="+mn-ea"/>
              </a:rPr>
              <a:t>Mumbai</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F416C8-F2FB-E86F-BC5F-9ADAD144BBB4}"/>
              </a:ext>
            </a:extLst>
          </p:cNvPr>
          <p:cNvSpPr txBox="1"/>
          <p:nvPr/>
        </p:nvSpPr>
        <p:spPr>
          <a:xfrm>
            <a:off x="425938" y="2379785"/>
            <a:ext cx="379827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Mumbai International Airport handles approximately 52.8 million passengers, with over 14 million being international travelers, with a significant amount of them being HNWI and business focused audience.</a:t>
            </a:r>
            <a:br>
              <a:rPr lang="en-US" dirty="0">
                <a:latin typeface="Baskerville Old Face"/>
                <a:ea typeface="+mn-lt"/>
                <a:cs typeface="+mn-lt"/>
              </a:rPr>
            </a:br>
            <a:endParaRPr lang="en-US" dirty="0">
              <a:latin typeface="Baskerville Old Face"/>
              <a:ea typeface="+mn-lt"/>
              <a:cs typeface="+mn-lt"/>
            </a:endParaRPr>
          </a:p>
        </p:txBody>
      </p:sp>
    </p:spTree>
    <p:extLst>
      <p:ext uri="{BB962C8B-B14F-4D97-AF65-F5344CB8AC3E}">
        <p14:creationId xmlns:p14="http://schemas.microsoft.com/office/powerpoint/2010/main" val="2306119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360230"/>
            <a:ext cx="3158323" cy="1176669"/>
          </a:xfrm>
          <a:prstGeom prst="rect">
            <a:avLst/>
          </a:prstGeom>
          <a:noFill/>
        </p:spPr>
        <p:txBody>
          <a:bodyPr wrap="square" lIns="91440" tIns="45720" rIns="91440" bIns="45720" anchor="t">
            <a:spAutoFit/>
          </a:bodyPr>
          <a:lstStyle/>
          <a:p>
            <a:pPr>
              <a:lnSpc>
                <a:spcPts val="1700"/>
              </a:lnSpc>
              <a:spcBef>
                <a:spcPts val="300"/>
              </a:spcBef>
            </a:pPr>
            <a:r>
              <a:rPr lang="en-IN" sz="1400">
                <a:solidFill>
                  <a:schemeClr val="bg1">
                    <a:lumMod val="50000"/>
                  </a:schemeClr>
                </a:solidFill>
                <a:latin typeface="Baskervville"/>
              </a:rPr>
              <a:t>Site USP</a:t>
            </a:r>
            <a:br>
              <a:rPr lang="en-IN" sz="1400">
                <a:latin typeface="Baskervville" pitchFamily="2" charset="0"/>
              </a:rPr>
            </a:br>
            <a:r>
              <a:rPr lang="en-IN" sz="1400">
                <a:solidFill>
                  <a:schemeClr val="bg1">
                    <a:lumMod val="50000"/>
                  </a:schemeClr>
                </a:solidFill>
                <a:latin typeface="Baskervville"/>
              </a:rPr>
              <a:t>100% visibility to all international and domestic departing passengers</a:t>
            </a:r>
            <a:br>
              <a:rPr lang="en-IN" sz="1400">
                <a:latin typeface="Baskervville" pitchFamily="2" charset="0"/>
              </a:rPr>
            </a:br>
            <a:br>
              <a:rPr lang="en-IN" sz="1400">
                <a:latin typeface="Baskervville" pitchFamily="2" charset="0"/>
              </a:rPr>
            </a:br>
            <a:r>
              <a:rPr lang="en-IN" sz="1400">
                <a:solidFill>
                  <a:schemeClr val="bg1">
                    <a:lumMod val="50000"/>
                  </a:schemeClr>
                </a:solidFill>
                <a:latin typeface="Baskervville"/>
              </a:rPr>
              <a:t>Location : </a:t>
            </a:r>
            <a:r>
              <a:rPr lang="en-US" sz="1400">
                <a:solidFill>
                  <a:schemeClr val="bg1">
                    <a:lumMod val="50000"/>
                  </a:schemeClr>
                </a:solidFill>
                <a:latin typeface="Baskervville"/>
              </a:rPr>
              <a:t>L4 Entry</a:t>
            </a:r>
            <a:endParaRPr lang="en-029" sz="1400">
              <a:solidFill>
                <a:schemeClr val="bg1">
                  <a:lumMod val="50000"/>
                </a:schemeClr>
              </a:solidFill>
              <a:latin typeface="Baskervville"/>
            </a:endParaRPr>
          </a:p>
        </p:txBody>
      </p:sp>
      <p:sp>
        <p:nvSpPr>
          <p:cNvPr id="21" name="TextBox 20"/>
          <p:cNvSpPr txBox="1"/>
          <p:nvPr/>
        </p:nvSpPr>
        <p:spPr>
          <a:xfrm>
            <a:off x="408742" y="1485952"/>
            <a:ext cx="4004116" cy="1672253"/>
          </a:xfrm>
          <a:prstGeom prst="rect">
            <a:avLst/>
          </a:prstGeom>
          <a:noFill/>
        </p:spPr>
        <p:txBody>
          <a:bodyPr wrap="square" lIns="91440" tIns="45720" rIns="91440" bIns="45720" rtlCol="0" anchor="t">
            <a:spAutoFit/>
          </a:bodyPr>
          <a:lstStyle/>
          <a:p>
            <a:pPr marL="1343025" indent="-1343025">
              <a:lnSpc>
                <a:spcPts val="1700"/>
              </a:lnSpc>
            </a:pPr>
            <a:r>
              <a:rPr lang="en-US" sz="3200" b="1">
                <a:solidFill>
                  <a:srgbClr val="B99350"/>
                </a:solidFill>
                <a:latin typeface="Baskervville"/>
                <a:cs typeface="Segoe UI"/>
              </a:rPr>
              <a:t>First impression</a:t>
            </a:r>
          </a:p>
          <a:p>
            <a:pPr marL="1343025" indent="-1343025">
              <a:lnSpc>
                <a:spcPts val="1700"/>
              </a:lnSpc>
            </a:pPr>
            <a:endParaRPr lang="en-US" sz="3200" b="1">
              <a:solidFill>
                <a:srgbClr val="B99350"/>
              </a:solidFill>
              <a:latin typeface="Baskervville"/>
              <a:cs typeface="Segoe UI"/>
            </a:endParaRPr>
          </a:p>
          <a:p>
            <a:pPr marL="1343025" indent="-1343025">
              <a:lnSpc>
                <a:spcPts val="1700"/>
              </a:lnSpc>
            </a:pPr>
            <a:r>
              <a:rPr lang="en-US" sz="3200" b="1">
                <a:solidFill>
                  <a:srgbClr val="B99350"/>
                </a:solidFill>
                <a:latin typeface="Baskervville"/>
                <a:cs typeface="Segoe UI"/>
              </a:rPr>
              <a:t>Totems-</a:t>
            </a:r>
          </a:p>
          <a:p>
            <a:pPr marL="1343025" indent="-1343025">
              <a:lnSpc>
                <a:spcPts val="1700"/>
              </a:lnSpc>
            </a:pPr>
            <a:endParaRPr lang="en-US" sz="3200" b="1">
              <a:solidFill>
                <a:srgbClr val="B99350"/>
              </a:solidFill>
              <a:latin typeface="Baskervville"/>
              <a:cs typeface="Segoe UI"/>
            </a:endParaRPr>
          </a:p>
          <a:p>
            <a:pPr marL="1343025" indent="-1343025">
              <a:lnSpc>
                <a:spcPts val="1700"/>
              </a:lnSpc>
            </a:pPr>
            <a:r>
              <a:rPr lang="en-US" sz="3200" b="1">
                <a:solidFill>
                  <a:srgbClr val="B99350"/>
                </a:solidFill>
                <a:latin typeface="Baskervville"/>
                <a:cs typeface="Segoe UI"/>
              </a:rPr>
              <a:t>Double sided,</a:t>
            </a:r>
          </a:p>
          <a:p>
            <a:pPr marL="1343025" indent="-1343025">
              <a:lnSpc>
                <a:spcPts val="1700"/>
              </a:lnSpc>
            </a:pPr>
            <a:endParaRPr lang="en-US" sz="3200" b="1">
              <a:solidFill>
                <a:srgbClr val="B99350"/>
              </a:solidFill>
              <a:latin typeface="Baskervville"/>
              <a:cs typeface="Segoe UI"/>
            </a:endParaRPr>
          </a:p>
          <a:p>
            <a:pPr marL="1343025" indent="-1343025">
              <a:lnSpc>
                <a:spcPts val="1700"/>
              </a:lnSpc>
            </a:pPr>
            <a:r>
              <a:rPr lang="en-US" sz="3200" b="1">
                <a:solidFill>
                  <a:srgbClr val="B99350"/>
                </a:solidFill>
                <a:latin typeface="Baskervville"/>
                <a:cs typeface="Segoe UI"/>
              </a:rPr>
              <a:t>Light box</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p:cNvPicPr>
            <a:picLocks noChangeAspect="1"/>
          </p:cNvPicPr>
          <p:nvPr/>
        </p:nvPicPr>
        <p:blipFill>
          <a:blip r:embed="rId2"/>
          <a:stretch>
            <a:fillRect/>
          </a:stretch>
        </p:blipFill>
        <p:spPr>
          <a:xfrm>
            <a:off x="4161299" y="957078"/>
            <a:ext cx="7313219" cy="4806304"/>
          </a:xfrm>
          <a:prstGeom prst="rect">
            <a:avLst/>
          </a:prstGeom>
        </p:spPr>
      </p:pic>
    </p:spTree>
    <p:extLst>
      <p:ext uri="{BB962C8B-B14F-4D97-AF65-F5344CB8AC3E}">
        <p14:creationId xmlns:p14="http://schemas.microsoft.com/office/powerpoint/2010/main" val="1359208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diagram of a check in area&#10;&#10;Description automatically generated">
            <a:extLst>
              <a:ext uri="{FF2B5EF4-FFF2-40B4-BE49-F238E27FC236}">
                <a16:creationId xmlns:a16="http://schemas.microsoft.com/office/drawing/2014/main" id="{D8E3B841-78EF-8BFB-F044-79628ED46642}"/>
              </a:ext>
            </a:extLst>
          </p:cNvPr>
          <p:cNvPicPr>
            <a:picLocks noChangeAspect="1"/>
          </p:cNvPicPr>
          <p:nvPr/>
        </p:nvPicPr>
        <p:blipFill>
          <a:blip r:embed="rId2"/>
          <a:stretch>
            <a:fillRect/>
          </a:stretch>
        </p:blipFill>
        <p:spPr>
          <a:xfrm>
            <a:off x="4124325" y="903734"/>
            <a:ext cx="7283374" cy="3061118"/>
          </a:xfrm>
          <a:prstGeom prst="rect">
            <a:avLst/>
          </a:prstGeom>
        </p:spPr>
      </p:pic>
      <p:sp>
        <p:nvSpPr>
          <p:cNvPr id="5" name="TextBox 4">
            <a:extLst>
              <a:ext uri="{FF2B5EF4-FFF2-40B4-BE49-F238E27FC236}">
                <a16:creationId xmlns:a16="http://schemas.microsoft.com/office/drawing/2014/main" id="{46556D57-9FA3-7E78-6A97-51DD28DDB3B7}"/>
              </a:ext>
            </a:extLst>
          </p:cNvPr>
          <p:cNvSpPr txBox="1"/>
          <p:nvPr/>
        </p:nvSpPr>
        <p:spPr>
          <a:xfrm>
            <a:off x="414485" y="1370424"/>
            <a:ext cx="3295303"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cs typeface="Segoe UI"/>
              </a:rPr>
              <a:t>First impression</a:t>
            </a:r>
            <a:r>
              <a:rPr lang="en-US" sz="3200">
                <a:latin typeface="Baskervville"/>
                <a:cs typeface="Segoe UI"/>
              </a:rPr>
              <a:t>​</a:t>
            </a:r>
          </a:p>
          <a:p>
            <a:r>
              <a:rPr lang="en-US" sz="3200">
                <a:latin typeface="Baskervville"/>
                <a:cs typeface="Segoe UI"/>
              </a:rPr>
              <a:t>​</a:t>
            </a:r>
            <a:r>
              <a:rPr lang="en-US" sz="3200" b="1">
                <a:solidFill>
                  <a:srgbClr val="B99350"/>
                </a:solidFill>
                <a:latin typeface="Baskervville"/>
                <a:cs typeface="Segoe UI"/>
              </a:rPr>
              <a:t>Totems</a:t>
            </a:r>
            <a:br>
              <a:rPr lang="en-US" sz="3200" b="1">
                <a:solidFill>
                  <a:srgbClr val="B99350"/>
                </a:solidFill>
                <a:latin typeface="Baskervville"/>
                <a:cs typeface="Segoe UI"/>
              </a:rPr>
            </a:br>
            <a:br>
              <a:rPr lang="en-US" sz="3200" b="1">
                <a:latin typeface="Baskervville"/>
                <a:cs typeface="Segoe UI"/>
              </a:rPr>
            </a:br>
            <a:r>
              <a:rPr lang="en-US" sz="3200" b="1">
                <a:solidFill>
                  <a:srgbClr val="B99350"/>
                </a:solidFill>
                <a:latin typeface="Baskervville"/>
                <a:cs typeface="Segoe UI"/>
              </a:rPr>
              <a:t>(Map View)</a:t>
            </a:r>
          </a:p>
        </p:txBody>
      </p:sp>
    </p:spTree>
    <p:extLst>
      <p:ext uri="{BB962C8B-B14F-4D97-AF65-F5344CB8AC3E}">
        <p14:creationId xmlns:p14="http://schemas.microsoft.com/office/powerpoint/2010/main" val="303025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486976"/>
            <a:ext cx="3158323" cy="1035989"/>
          </a:xfrm>
          <a:prstGeom prst="rect">
            <a:avLst/>
          </a:prstGeom>
          <a:noFill/>
        </p:spPr>
        <p:txBody>
          <a:bodyPr wrap="square" lIns="91440" tIns="45720" rIns="91440" bIns="45720" anchor="t">
            <a:spAutoFit/>
          </a:bodyPr>
          <a:lstStyle/>
          <a:p>
            <a:pPr lvl="0">
              <a:lnSpc>
                <a:spcPts val="1700"/>
              </a:lnSpc>
              <a:spcBef>
                <a:spcPts val="300"/>
              </a:spcBef>
            </a:pPr>
            <a:r>
              <a:rPr lang="en-IN" sz="1400">
                <a:solidFill>
                  <a:schemeClr val="bg1">
                    <a:lumMod val="50000"/>
                  </a:schemeClr>
                </a:solidFill>
                <a:latin typeface="Baskervville"/>
              </a:rPr>
              <a:t>Site USP</a:t>
            </a:r>
            <a:br>
              <a:rPr lang="en-IN" sz="1400">
                <a:latin typeface="Baskervville" pitchFamily="2" charset="0"/>
              </a:rPr>
            </a:br>
            <a:r>
              <a:rPr lang="en-US" sz="1400">
                <a:solidFill>
                  <a:schemeClr val="bg1">
                    <a:lumMod val="50000"/>
                  </a:schemeClr>
                </a:solidFill>
                <a:latin typeface="Baskervville"/>
              </a:rPr>
              <a:t>100% departure audience targeted</a:t>
            </a:r>
          </a:p>
          <a:p>
            <a:pPr lvl="0">
              <a:lnSpc>
                <a:spcPts val="1700"/>
              </a:lnSpc>
              <a:spcBef>
                <a:spcPts val="300"/>
              </a:spcBef>
            </a:pPr>
            <a:endParaRPr lang="en-IN" sz="1400">
              <a:solidFill>
                <a:schemeClr val="bg1">
                  <a:lumMod val="50000"/>
                </a:schemeClr>
              </a:solidFill>
              <a:latin typeface="Baskervville" pitchFamily="2" charset="0"/>
            </a:endParaRPr>
          </a:p>
          <a:p>
            <a:pPr>
              <a:lnSpc>
                <a:spcPts val="1700"/>
              </a:lnSpc>
              <a:spcBef>
                <a:spcPts val="300"/>
              </a:spcBef>
            </a:pPr>
            <a:r>
              <a:rPr lang="en-IN" sz="1400">
                <a:solidFill>
                  <a:schemeClr val="bg1">
                    <a:lumMod val="50000"/>
                  </a:schemeClr>
                </a:solidFill>
                <a:latin typeface="Baskervville" pitchFamily="2" charset="0"/>
              </a:rPr>
              <a:t>Location : </a:t>
            </a:r>
            <a:r>
              <a:rPr lang="en-US" sz="1400">
                <a:solidFill>
                  <a:schemeClr val="bg1">
                    <a:lumMod val="50000"/>
                  </a:schemeClr>
                </a:solidFill>
                <a:latin typeface="Baskervville" pitchFamily="2" charset="0"/>
              </a:rPr>
              <a:t>L4 Entry</a:t>
            </a:r>
            <a:endParaRPr lang="en-029" sz="1400">
              <a:solidFill>
                <a:schemeClr val="bg1">
                  <a:lumMod val="50000"/>
                </a:schemeClr>
              </a:solidFill>
              <a:latin typeface="Baskervville" pitchFamily="2" charset="0"/>
            </a:endParaRPr>
          </a:p>
        </p:txBody>
      </p:sp>
      <p:sp>
        <p:nvSpPr>
          <p:cNvPr id="21" name="TextBox 20"/>
          <p:cNvSpPr txBox="1"/>
          <p:nvPr/>
        </p:nvSpPr>
        <p:spPr>
          <a:xfrm>
            <a:off x="408742" y="1859340"/>
            <a:ext cx="4004116" cy="1569660"/>
          </a:xfrm>
          <a:prstGeom prst="rect">
            <a:avLst/>
          </a:prstGeom>
          <a:noFill/>
        </p:spPr>
        <p:txBody>
          <a:bodyPr wrap="square" lIns="91440" tIns="45720" rIns="91440" bIns="45720" rtlCol="0" anchor="t">
            <a:spAutoFit/>
          </a:bodyPr>
          <a:lstStyle/>
          <a:p>
            <a:pPr marL="1343025" indent="-1343025"/>
            <a:r>
              <a:rPr lang="en-US" sz="3200" b="1">
                <a:solidFill>
                  <a:srgbClr val="B99350"/>
                </a:solidFill>
                <a:latin typeface="Baskervville"/>
                <a:cs typeface="Segoe UI"/>
              </a:rPr>
              <a:t>Welcome Package</a:t>
            </a:r>
          </a:p>
          <a:p>
            <a:pPr marL="1343025" indent="-1343025"/>
            <a:r>
              <a:rPr lang="en-US" sz="3200" b="1">
                <a:solidFill>
                  <a:srgbClr val="B99350"/>
                </a:solidFill>
                <a:latin typeface="Baskervville"/>
                <a:cs typeface="Segoe UI"/>
              </a:rPr>
              <a:t>Quad tower, </a:t>
            </a:r>
          </a:p>
          <a:p>
            <a:pPr marL="1343025" indent="-1343025"/>
            <a:r>
              <a:rPr lang="en-US" sz="3200" b="1">
                <a:solidFill>
                  <a:srgbClr val="B99350"/>
                </a:solidFill>
                <a:latin typeface="Baskervville"/>
                <a:cs typeface="Segoe UI"/>
              </a:rPr>
              <a:t>Light box</a:t>
            </a:r>
          </a:p>
        </p:txBody>
      </p:sp>
      <p:pic>
        <p:nvPicPr>
          <p:cNvPr id="11" name="Picture 10" descr="A picture containing clothing, footwear, person, indoor&#10;&#10;Description automatically generated">
            <a:extLst>
              <a:ext uri="{FF2B5EF4-FFF2-40B4-BE49-F238E27FC236}">
                <a16:creationId xmlns:a16="http://schemas.microsoft.com/office/drawing/2014/main" id="{516FC005-D7A9-BDEC-8593-26EB909C6F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1609" y="938465"/>
            <a:ext cx="7338185" cy="4892123"/>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23236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08742" y="1859340"/>
            <a:ext cx="4004116" cy="2062103"/>
          </a:xfrm>
          <a:prstGeom prst="rect">
            <a:avLst/>
          </a:prstGeom>
          <a:noFill/>
        </p:spPr>
        <p:txBody>
          <a:bodyPr wrap="square" lIns="91440" tIns="45720" rIns="91440" bIns="45720" rtlCol="0" anchor="t">
            <a:spAutoFit/>
          </a:bodyPr>
          <a:lstStyle/>
          <a:p>
            <a:pPr marL="1343025" indent="-1343025"/>
            <a:r>
              <a:rPr lang="en-US" sz="3200" b="1">
                <a:solidFill>
                  <a:srgbClr val="B99350"/>
                </a:solidFill>
                <a:latin typeface="Baskervville"/>
                <a:cs typeface="Segoe UI"/>
              </a:rPr>
              <a:t>Welcome </a:t>
            </a:r>
            <a:endParaRPr lang="en-US"/>
          </a:p>
          <a:p>
            <a:pPr marL="1343025" indent="-1343025"/>
            <a:r>
              <a:rPr lang="en-US" sz="3200" b="1">
                <a:solidFill>
                  <a:srgbClr val="B99350"/>
                </a:solidFill>
                <a:latin typeface="Baskervville"/>
                <a:cs typeface="Segoe UI"/>
              </a:rPr>
              <a:t>Package</a:t>
            </a:r>
          </a:p>
          <a:p>
            <a:pPr marL="1343025" indent="-1343025"/>
            <a:endParaRPr lang="en-US" sz="3200" b="1">
              <a:solidFill>
                <a:srgbClr val="B99350"/>
              </a:solidFill>
              <a:latin typeface="Baskervville"/>
              <a:ea typeface="+mn-lt"/>
              <a:cs typeface="Segoe UI"/>
            </a:endParaRPr>
          </a:p>
          <a:p>
            <a:pPr marL="1343025" indent="-1343025"/>
            <a:r>
              <a:rPr lang="en-US" sz="3200" b="1">
                <a:solidFill>
                  <a:srgbClr val="B99350"/>
                </a:solidFill>
                <a:latin typeface="Baskervville"/>
                <a:cs typeface="Segoe UI"/>
              </a:rPr>
              <a:t>(Map View)</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diagram of people running&#10;&#10;Description automatically generated">
            <a:extLst>
              <a:ext uri="{FF2B5EF4-FFF2-40B4-BE49-F238E27FC236}">
                <a16:creationId xmlns:a16="http://schemas.microsoft.com/office/drawing/2014/main" id="{DDC9F5B6-F890-77DA-D93C-42068DCA7D7B}"/>
              </a:ext>
            </a:extLst>
          </p:cNvPr>
          <p:cNvPicPr>
            <a:picLocks noChangeAspect="1"/>
          </p:cNvPicPr>
          <p:nvPr/>
        </p:nvPicPr>
        <p:blipFill>
          <a:blip r:embed="rId2"/>
          <a:srcRect l="9811" r="11007" b="191"/>
          <a:stretch/>
        </p:blipFill>
        <p:spPr>
          <a:xfrm>
            <a:off x="4232952" y="970040"/>
            <a:ext cx="7526713" cy="3060837"/>
          </a:xfrm>
          <a:prstGeom prst="rect">
            <a:avLst/>
          </a:prstGeom>
        </p:spPr>
      </p:pic>
    </p:spTree>
    <p:extLst>
      <p:ext uri="{BB962C8B-B14F-4D97-AF65-F5344CB8AC3E}">
        <p14:creationId xmlns:p14="http://schemas.microsoft.com/office/powerpoint/2010/main" val="919509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4185080"/>
            <a:ext cx="3900708" cy="307777"/>
          </a:xfrm>
          <a:prstGeom prst="rect">
            <a:avLst/>
          </a:prstGeom>
          <a:noFill/>
        </p:spPr>
        <p:txBody>
          <a:bodyPr wrap="square">
            <a:spAutoFit/>
          </a:bodyPr>
          <a:lstStyle/>
          <a:p>
            <a:r>
              <a:rPr lang="en-US" sz="1400" b="1">
                <a:solidFill>
                  <a:schemeClr val="bg1">
                    <a:lumMod val="50000"/>
                  </a:schemeClr>
                </a:solidFill>
                <a:latin typeface="Baskervville" pitchFamily="2" charset="0"/>
              </a:rPr>
              <a:t>Site Dimensions : </a:t>
            </a:r>
            <a:r>
              <a:rPr lang="en-US" sz="1400">
                <a:solidFill>
                  <a:schemeClr val="bg1">
                    <a:lumMod val="50000"/>
                  </a:schemeClr>
                </a:solidFill>
                <a:latin typeface="Baskervville" pitchFamily="2" charset="0"/>
              </a:rPr>
              <a:t>40”3’X10”10’ft for 2 units</a:t>
            </a:r>
          </a:p>
        </p:txBody>
      </p:sp>
      <p:sp>
        <p:nvSpPr>
          <p:cNvPr id="21" name="TextBox 20"/>
          <p:cNvSpPr txBox="1"/>
          <p:nvPr/>
        </p:nvSpPr>
        <p:spPr>
          <a:xfrm>
            <a:off x="383036" y="1540859"/>
            <a:ext cx="4652145" cy="2554545"/>
          </a:xfrm>
          <a:prstGeom prst="rect">
            <a:avLst/>
          </a:prstGeom>
          <a:noFill/>
        </p:spPr>
        <p:txBody>
          <a:bodyPr wrap="square" rtlCol="0">
            <a:spAutoFit/>
          </a:bodyPr>
          <a:lstStyle/>
          <a:p>
            <a:pPr marL="1343025" indent="-1343025"/>
            <a:r>
              <a:rPr lang="en-US" sz="3200" b="1">
                <a:solidFill>
                  <a:srgbClr val="B99350"/>
                </a:solidFill>
                <a:latin typeface="Baskervville" pitchFamily="2" charset="0"/>
              </a:rPr>
              <a:t>Arch SAV (pack of 2)</a:t>
            </a:r>
          </a:p>
          <a:p>
            <a:pPr marL="1343025" indent="-1343025"/>
            <a:r>
              <a:rPr lang="en-US" sz="3200" b="1">
                <a:solidFill>
                  <a:srgbClr val="B99350"/>
                </a:solidFill>
                <a:latin typeface="Baskervville" pitchFamily="2" charset="0"/>
              </a:rPr>
              <a:t>2 Packaged </a:t>
            </a:r>
          </a:p>
          <a:p>
            <a:pPr marL="1343025" indent="-1343025"/>
            <a:r>
              <a:rPr lang="en-US" sz="3200" b="1">
                <a:solidFill>
                  <a:srgbClr val="B99350"/>
                </a:solidFill>
                <a:latin typeface="Baskervville" pitchFamily="2" charset="0"/>
              </a:rPr>
              <a:t>static sites LHS </a:t>
            </a:r>
          </a:p>
          <a:p>
            <a:pPr marL="1343025" indent="-1343025"/>
            <a:r>
              <a:rPr lang="en-US" sz="3200" b="1">
                <a:solidFill>
                  <a:srgbClr val="B99350"/>
                </a:solidFill>
                <a:latin typeface="Baskervville" pitchFamily="2" charset="0"/>
              </a:rPr>
              <a:t>and RHS at security</a:t>
            </a:r>
          </a:p>
          <a:p>
            <a:pPr marL="1343025" indent="-1343025"/>
            <a:r>
              <a:rPr lang="en-US" sz="3200" b="1">
                <a:solidFill>
                  <a:srgbClr val="B99350"/>
                </a:solidFill>
                <a:latin typeface="Baskervville" pitchFamily="2" charset="0"/>
              </a:rPr>
              <a:t>check terminal 2</a:t>
            </a:r>
            <a:endParaRPr lang="en-US" sz="3200" b="1">
              <a:solidFill>
                <a:srgbClr val="B99350"/>
              </a:solidFill>
              <a:latin typeface="Baskervville" pitchFamily="2" charset="0"/>
              <a:cs typeface="Arial" pitchFamily="34" charset="0"/>
            </a:endParaRPr>
          </a:p>
        </p:txBody>
      </p:sp>
      <p:pic>
        <p:nvPicPr>
          <p:cNvPr id="10" name="Picture 9" descr="A group of people in a building&#10;&#10;Description automatically generated">
            <a:extLst>
              <a:ext uri="{FF2B5EF4-FFF2-40B4-BE49-F238E27FC236}">
                <a16:creationId xmlns:a16="http://schemas.microsoft.com/office/drawing/2014/main" id="{4A79B6E7-6BA2-E747-6308-456D6FDFDD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613" t="46"/>
          <a:stretch/>
        </p:blipFill>
        <p:spPr>
          <a:xfrm>
            <a:off x="4125729" y="860079"/>
            <a:ext cx="7324252" cy="4999726"/>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64404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395631" y="1717190"/>
            <a:ext cx="3581567" cy="2062103"/>
          </a:xfrm>
          <a:prstGeom prst="rect">
            <a:avLst/>
          </a:prstGeom>
          <a:noFill/>
        </p:spPr>
        <p:txBody>
          <a:bodyPr wrap="square" lIns="91440" tIns="45720" rIns="91440" bIns="45720" rtlCol="0" anchor="t">
            <a:spAutoFit/>
          </a:bodyPr>
          <a:lstStyle/>
          <a:p>
            <a:pPr marL="1343025" indent="-1343025"/>
            <a:r>
              <a:rPr lang="en-US" sz="3200" b="1">
                <a:solidFill>
                  <a:srgbClr val="B99350"/>
                </a:solidFill>
                <a:latin typeface="Baskervville"/>
              </a:rPr>
              <a:t>Arch SAV</a:t>
            </a:r>
            <a:endParaRPr lang="en-US"/>
          </a:p>
          <a:p>
            <a:pPr marL="1343025" indent="-1343025"/>
            <a:r>
              <a:rPr lang="en-US" sz="3200" b="1">
                <a:solidFill>
                  <a:srgbClr val="B99350"/>
                </a:solidFill>
                <a:latin typeface="Baskervville"/>
              </a:rPr>
              <a:t>(pack of 2)</a:t>
            </a:r>
            <a:endParaRPr lang="en-US">
              <a:solidFill>
                <a:srgbClr val="000000"/>
              </a:solidFill>
              <a:latin typeface="Calibri" panose="020F0502020204030204"/>
              <a:ea typeface="Calibri" panose="020F0502020204030204"/>
              <a:cs typeface="Calibri" panose="020F0502020204030204"/>
            </a:endParaRPr>
          </a:p>
          <a:p>
            <a:pPr marL="1343025" indent="-1343025"/>
            <a:endParaRPr lang="en-US" sz="3200" b="1">
              <a:solidFill>
                <a:srgbClr val="B99350"/>
              </a:solidFill>
              <a:latin typeface="Baskervville"/>
            </a:endParaRPr>
          </a:p>
          <a:p>
            <a:pPr marL="1343025" indent="-1343025"/>
            <a:r>
              <a:rPr lang="en-US" sz="3200" b="1">
                <a:solidFill>
                  <a:srgbClr val="B99350"/>
                </a:solidFill>
                <a:latin typeface="Baskervville"/>
              </a:rPr>
              <a:t>(Map View)</a:t>
            </a:r>
            <a:endParaRPr lang="en-US">
              <a:ea typeface="Calibri"/>
              <a:cs typeface="Calibri"/>
            </a:endParaRPr>
          </a:p>
        </p:txBody>
      </p:sp>
      <p:pic>
        <p:nvPicPr>
          <p:cNvPr id="2" name="Picture 1">
            <a:extLst>
              <a:ext uri="{FF2B5EF4-FFF2-40B4-BE49-F238E27FC236}">
                <a16:creationId xmlns:a16="http://schemas.microsoft.com/office/drawing/2014/main" id="{AE983926-6977-DB9C-C7E2-5E27E0496F3D}"/>
              </a:ext>
            </a:extLst>
          </p:cNvPr>
          <p:cNvPicPr>
            <a:picLocks noChangeAspect="1"/>
          </p:cNvPicPr>
          <p:nvPr/>
        </p:nvPicPr>
        <p:blipFill>
          <a:blip r:embed="rId2"/>
          <a:stretch>
            <a:fillRect/>
          </a:stretch>
        </p:blipFill>
        <p:spPr>
          <a:xfrm>
            <a:off x="4305528" y="981132"/>
            <a:ext cx="6893591" cy="3878215"/>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15376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59415" y="2578340"/>
            <a:ext cx="4652145" cy="2076209"/>
          </a:xfrm>
          <a:prstGeom prst="rect">
            <a:avLst/>
          </a:prstGeom>
          <a:noFill/>
        </p:spPr>
        <p:txBody>
          <a:bodyPr wrap="square" rtlCol="0">
            <a:spAutoFit/>
          </a:bodyPr>
          <a:lstStyle/>
          <a:p>
            <a:pPr>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 –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Quad Towers (4)</a:t>
            </a:r>
          </a:p>
        </p:txBody>
      </p:sp>
      <p:pic>
        <p:nvPicPr>
          <p:cNvPr id="11" name="Picture 10" descr="A group of people in an airport&#10;&#10;Description automatically generated with medium confidence">
            <a:extLst>
              <a:ext uri="{FF2B5EF4-FFF2-40B4-BE49-F238E27FC236}">
                <a16:creationId xmlns:a16="http://schemas.microsoft.com/office/drawing/2014/main" id="{96E85EDA-C511-9312-C4F9-07A2AA282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35" t="12972"/>
          <a:stretch/>
        </p:blipFill>
        <p:spPr>
          <a:xfrm>
            <a:off x="4155540" y="887240"/>
            <a:ext cx="7300357" cy="4932842"/>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42235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65248" y="2800590"/>
            <a:ext cx="4652145" cy="2068515"/>
          </a:xfrm>
          <a:prstGeom prst="rect">
            <a:avLst/>
          </a:prstGeom>
          <a:noFill/>
        </p:spPr>
        <p:txBody>
          <a:bodyPr wrap="square" rtlCol="0">
            <a:spAutoFit/>
          </a:bodyPr>
          <a:lstStyle/>
          <a:p>
            <a:pPr>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 –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Quad Towers</a:t>
            </a:r>
          </a:p>
        </p:txBody>
      </p:sp>
      <p:pic>
        <p:nvPicPr>
          <p:cNvPr id="7" name="Picture 6" descr="A picture containing indoor, kitchen appliance, tiled&#10;&#10;Description automatically generated">
            <a:extLst>
              <a:ext uri="{FF2B5EF4-FFF2-40B4-BE49-F238E27FC236}">
                <a16:creationId xmlns:a16="http://schemas.microsoft.com/office/drawing/2014/main" id="{117FDAB9-2701-0A62-7619-B62CEDE7A6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70" t="7088" r="93" b="14353"/>
          <a:stretch/>
        </p:blipFill>
        <p:spPr>
          <a:xfrm>
            <a:off x="4146487" y="896294"/>
            <a:ext cx="7346475" cy="4973088"/>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5292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0701A0-187E-BBBE-BA3E-AEF17AD2D8B0}"/>
              </a:ext>
            </a:extLst>
          </p:cNvPr>
          <p:cNvSpPr txBox="1"/>
          <p:nvPr/>
        </p:nvSpPr>
        <p:spPr>
          <a:xfrm>
            <a:off x="576648" y="597242"/>
            <a:ext cx="65181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1200">
                <a:latin typeface="Aptos"/>
              </a:rPr>
            </a:br>
            <a:endParaRPr lang="en-US" sz="1200">
              <a:latin typeface="Aptos"/>
            </a:endParaRPr>
          </a:p>
          <a:p>
            <a:pPr algn="l"/>
            <a:endParaRPr lang="en-US">
              <a:ea typeface="Calibri"/>
              <a:cs typeface="Calibri"/>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5344756-4F1F-7097-B5C5-778163DFB153}"/>
              </a:ext>
            </a:extLst>
          </p:cNvPr>
          <p:cNvSpPr txBox="1"/>
          <p:nvPr/>
        </p:nvSpPr>
        <p:spPr>
          <a:xfrm>
            <a:off x="576648" y="840424"/>
            <a:ext cx="760899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B99350"/>
                </a:solidFill>
                <a:latin typeface="Baskerville Old Face" panose="02020602080505020303" pitchFamily="18" charset="0"/>
                <a:ea typeface="Cambria" panose="02040503050406030204" pitchFamily="18" charset="0"/>
              </a:rPr>
              <a:t>The Great India Dominance</a:t>
            </a:r>
            <a:br>
              <a:rPr lang="en-US" sz="4000">
                <a:solidFill>
                  <a:schemeClr val="tx1">
                    <a:lumMod val="85000"/>
                    <a:lumOff val="15000"/>
                  </a:schemeClr>
                </a:solidFill>
                <a:latin typeface="Baskerville Old Face" panose="02020602080505020303" pitchFamily="18" charset="0"/>
                <a:ea typeface="Cambria" panose="02040503050406030204" pitchFamily="18" charset="0"/>
              </a:rPr>
            </a:br>
            <a:endParaRPr lang="en-US" sz="4000">
              <a:solidFill>
                <a:schemeClr val="tx1">
                  <a:lumMod val="85000"/>
                  <a:lumOff val="15000"/>
                </a:schemeClr>
              </a:solidFill>
              <a:latin typeface="Baskerville Old Face" panose="02020602080505020303" pitchFamily="18" charset="0"/>
              <a:ea typeface="Cambria" panose="02040503050406030204" pitchFamily="18" charset="0"/>
            </a:endParaRPr>
          </a:p>
        </p:txBody>
      </p:sp>
      <p:sp>
        <p:nvSpPr>
          <p:cNvPr id="3" name="Rectangle 2"/>
          <p:cNvSpPr/>
          <p:nvPr/>
        </p:nvSpPr>
        <p:spPr>
          <a:xfrm>
            <a:off x="594589" y="1601493"/>
            <a:ext cx="11002821" cy="2554545"/>
          </a:xfrm>
          <a:prstGeom prst="rect">
            <a:avLst/>
          </a:prstGeom>
        </p:spPr>
        <p:txBody>
          <a:bodyPr wrap="square" lIns="91440" tIns="45720" rIns="91440" bIns="45720" anchor="t">
            <a:spAutoFit/>
          </a:bodyPr>
          <a:lstStyle/>
          <a:p>
            <a:r>
              <a:rPr lang="en-US" sz="1600">
                <a:latin typeface="Baskerville Old Face"/>
                <a:ea typeface="Cambria"/>
              </a:rPr>
              <a:t>Gain unparalleled access to 13 of India's top tier airports, securing prime visibility in high-impact zones.</a:t>
            </a:r>
            <a:br>
              <a:rPr lang="en-US" sz="1600">
                <a:latin typeface="Baskerville Old Face" panose="02020602080505020303" pitchFamily="18" charset="0"/>
                <a:ea typeface="Cambria" panose="02040503050406030204" pitchFamily="18" charset="0"/>
              </a:rPr>
            </a:br>
            <a:br>
              <a:rPr lang="en-US" sz="1600">
                <a:latin typeface="Baskerville Old Face" panose="02020602080505020303" pitchFamily="18" charset="0"/>
                <a:ea typeface="Cambria" panose="02040503050406030204" pitchFamily="18" charset="0"/>
              </a:rPr>
            </a:br>
            <a:r>
              <a:rPr lang="en-US" sz="1600">
                <a:latin typeface="Baskerville Old Face"/>
                <a:ea typeface="Cambria"/>
              </a:rPr>
              <a:t>Seamlessly integrate your brand into the journeys of high-net-worth individuals, business leaders, and luxury consumers at India’s most exclusive airports. A nationwide execution delivering unmatched exposure in premium environments. </a:t>
            </a:r>
            <a:br>
              <a:rPr lang="en-US" sz="1600">
                <a:latin typeface="Baskerville Old Face" panose="02020602080505020303" pitchFamily="18" charset="0"/>
                <a:ea typeface="Cambria" panose="02040503050406030204" pitchFamily="18" charset="0"/>
              </a:rPr>
            </a:br>
            <a:r>
              <a:rPr lang="en-US" sz="1600">
                <a:latin typeface="Baskerville Old Face"/>
                <a:ea typeface="Cambria"/>
              </a:rPr>
              <a:t>Position your brand at the heart of influence, ensuring top-of-mind recall where it matters most.</a:t>
            </a:r>
            <a:br>
              <a:rPr lang="en-US" sz="1600">
                <a:latin typeface="Baskerville Old Face"/>
                <a:ea typeface="Cambria"/>
              </a:rPr>
            </a:br>
            <a:br>
              <a:rPr lang="en-US" sz="1600">
                <a:latin typeface="Baskerville Old Face"/>
                <a:ea typeface="Cambria"/>
              </a:rPr>
            </a:br>
            <a:r>
              <a:rPr lang="en-US" sz="1600">
                <a:latin typeface="Baskerville Old Face"/>
                <a:ea typeface="Cambria"/>
              </a:rPr>
              <a:t>From March to May 2025, India’s dynamic event calendar is set to create an unprecedented surge in consumer engagement, travel, and luxury spending. This period is packed with high-energy sports action, vibrant cultural festivities, and summits.</a:t>
            </a:r>
            <a:br>
              <a:rPr lang="en-US" sz="1600">
                <a:latin typeface="Baskerville Old Face"/>
                <a:ea typeface="Cambria"/>
              </a:rPr>
            </a:br>
            <a:br>
              <a:rPr lang="en-US" sz="1600">
                <a:latin typeface="Baskerville Old Face"/>
                <a:ea typeface="Cambria"/>
              </a:rPr>
            </a:br>
            <a:endParaRPr lang="en-US" sz="1600">
              <a:latin typeface="Baskerville Old Face"/>
              <a:ea typeface="Cambria"/>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799" y="543853"/>
            <a:ext cx="1635369" cy="179823"/>
          </a:xfrm>
          <a:prstGeom prst="rect">
            <a:avLst/>
          </a:prstGeom>
        </p:spPr>
      </p:pic>
      <p:sp>
        <p:nvSpPr>
          <p:cNvPr id="9" name="TextBox 8"/>
          <p:cNvSpPr txBox="1"/>
          <p:nvPr/>
        </p:nvSpPr>
        <p:spPr>
          <a:xfrm>
            <a:off x="714284" y="5978769"/>
            <a:ext cx="1821268" cy="276999"/>
          </a:xfrm>
          <a:prstGeom prst="rect">
            <a:avLst/>
          </a:prstGeom>
          <a:noFill/>
        </p:spPr>
        <p:txBody>
          <a:bodyPr wrap="none" rtlCol="0">
            <a:spAutoFit/>
          </a:bodyPr>
          <a:lstStyle/>
          <a:p>
            <a:r>
              <a:rPr lang="en-US" sz="1200">
                <a:solidFill>
                  <a:schemeClr val="tx1">
                    <a:lumMod val="65000"/>
                    <a:lumOff val="35000"/>
                  </a:schemeClr>
                </a:solidFill>
              </a:rPr>
              <a:t>www.masscomglobal.com</a:t>
            </a:r>
            <a:endParaRPr lang="en-IN" sz="1200">
              <a:solidFill>
                <a:schemeClr val="tx1">
                  <a:lumMod val="65000"/>
                  <a:lumOff val="35000"/>
                </a:schemeClr>
              </a:solidFill>
            </a:endParaRPr>
          </a:p>
        </p:txBody>
      </p:sp>
      <p:cxnSp>
        <p:nvCxnSpPr>
          <p:cNvPr id="10" name="Straight Connector 9"/>
          <p:cNvCxnSpPr/>
          <p:nvPr/>
        </p:nvCxnSpPr>
        <p:spPr>
          <a:xfrm>
            <a:off x="2535552" y="6128238"/>
            <a:ext cx="892961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789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336439" y="1819967"/>
            <a:ext cx="4652145" cy="2076209"/>
          </a:xfrm>
          <a:prstGeom prst="rect">
            <a:avLst/>
          </a:prstGeom>
          <a:noFill/>
        </p:spPr>
        <p:txBody>
          <a:bodyPr wrap="square" rtlCol="0">
            <a:spAutoFit/>
          </a:bodyPr>
          <a:lstStyle/>
          <a:p>
            <a:pPr>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 –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Light Boxes (8)</a:t>
            </a:r>
          </a:p>
        </p:txBody>
      </p:sp>
      <p:pic>
        <p:nvPicPr>
          <p:cNvPr id="10" name="Picture 9" descr="A picture containing clothing, luggage and bags, footwear, indoor&#10;&#10;Description automatically generated">
            <a:extLst>
              <a:ext uri="{FF2B5EF4-FFF2-40B4-BE49-F238E27FC236}">
                <a16:creationId xmlns:a16="http://schemas.microsoft.com/office/drawing/2014/main" id="{A8E2B58D-19AC-EAE1-E34A-90AF23F745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9" t="22445"/>
          <a:stretch/>
        </p:blipFill>
        <p:spPr>
          <a:xfrm>
            <a:off x="4211495" y="1027406"/>
            <a:ext cx="7286405" cy="4793972"/>
          </a:xfrm>
          <a:prstGeom prst="rect">
            <a:avLst/>
          </a:prstGeom>
        </p:spPr>
      </p:pic>
      <p:sp>
        <p:nvSpPr>
          <p:cNvPr id="12" name="TextBox 11">
            <a:extLst>
              <a:ext uri="{FF2B5EF4-FFF2-40B4-BE49-F238E27FC236}">
                <a16:creationId xmlns:a16="http://schemas.microsoft.com/office/drawing/2014/main" id="{B097B999-D5D5-DF03-8A9E-F6AB0CA7709F}"/>
              </a:ext>
            </a:extLst>
          </p:cNvPr>
          <p:cNvSpPr txBox="1"/>
          <p:nvPr/>
        </p:nvSpPr>
        <p:spPr bwMode="auto">
          <a:xfrm>
            <a:off x="336439" y="3913688"/>
            <a:ext cx="2770899" cy="1272143"/>
          </a:xfrm>
          <a:prstGeom prst="rect">
            <a:avLst/>
          </a:prstGeom>
          <a:noFill/>
        </p:spPr>
        <p:txBody>
          <a:bodyPr wrap="square">
            <a:spAutoFit/>
          </a:bodyPr>
          <a:lstStyle/>
          <a:p>
            <a:pPr lvl="0">
              <a:lnSpc>
                <a:spcPts val="1600"/>
              </a:lnSpc>
              <a:spcBef>
                <a:spcPts val="600"/>
              </a:spcBef>
              <a:defRPr/>
            </a:pPr>
            <a:r>
              <a:rPr lang="en-IN" sz="1400" b="1">
                <a:solidFill>
                  <a:schemeClr val="bg1">
                    <a:lumMod val="50000"/>
                  </a:schemeClr>
                </a:solidFill>
                <a:latin typeface="Baskervville" pitchFamily="2" charset="0"/>
              </a:rPr>
              <a:t>Location</a:t>
            </a:r>
            <a:br>
              <a:rPr lang="en-IN" sz="1400">
                <a:solidFill>
                  <a:schemeClr val="bg1">
                    <a:lumMod val="50000"/>
                  </a:schemeClr>
                </a:solidFill>
                <a:latin typeface="Baskervville" pitchFamily="2" charset="0"/>
              </a:rPr>
            </a:br>
            <a:r>
              <a:rPr lang="en-IN" sz="1400">
                <a:solidFill>
                  <a:schemeClr val="bg1">
                    <a:lumMod val="50000"/>
                  </a:schemeClr>
                </a:solidFill>
                <a:latin typeface="Baskervville" pitchFamily="2" charset="0"/>
              </a:rPr>
              <a:t>Dedicated corridor from Entry to Security Check</a:t>
            </a:r>
          </a:p>
          <a:p>
            <a:pPr lvl="0">
              <a:lnSpc>
                <a:spcPts val="1600"/>
              </a:lnSpc>
              <a:spcBef>
                <a:spcPts val="600"/>
              </a:spcBef>
              <a:defRPr/>
            </a:pPr>
            <a:endParaRPr lang="en-US" sz="1400">
              <a:solidFill>
                <a:schemeClr val="bg1">
                  <a:lumMod val="50000"/>
                </a:schemeClr>
              </a:solidFill>
              <a:latin typeface="Baskervville" pitchFamily="2" charset="0"/>
            </a:endParaRPr>
          </a:p>
          <a:p>
            <a:pPr lvl="0">
              <a:lnSpc>
                <a:spcPts val="1600"/>
              </a:lnSpc>
              <a:spcBef>
                <a:spcPts val="600"/>
              </a:spcBef>
              <a:defRPr/>
            </a:pPr>
            <a:endParaRPr lang="en-IN" sz="1400">
              <a:solidFill>
                <a:schemeClr val="bg1">
                  <a:lumMod val="50000"/>
                </a:schemeClr>
              </a:solidFill>
              <a:latin typeface="Baskervville" pitchFamily="2" charset="0"/>
            </a:endParaRP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58124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152984"/>
            <a:ext cx="3321286" cy="1066959"/>
          </a:xfrm>
          <a:prstGeom prst="rect">
            <a:avLst/>
          </a:prstGeom>
          <a:noFill/>
        </p:spPr>
        <p:txBody>
          <a:bodyPr wrap="square">
            <a:spAutoFit/>
          </a:bodyPr>
          <a:lstStyle/>
          <a:p>
            <a:pPr>
              <a:lnSpc>
                <a:spcPts val="1900"/>
              </a:lnSpc>
              <a:spcBef>
                <a:spcPts val="1200"/>
              </a:spcBef>
            </a:pPr>
            <a:r>
              <a:rPr lang="en-IN" sz="1400">
                <a:solidFill>
                  <a:schemeClr val="bg1">
                    <a:lumMod val="50000"/>
                  </a:schemeClr>
                </a:solidFill>
                <a:latin typeface="Baskervville" pitchFamily="2" charset="0"/>
              </a:rPr>
              <a:t>Targets crème de la crème of Mumbai Airport, who are among India’s most affluent celebrities/politicians/industrialists etc.</a:t>
            </a:r>
          </a:p>
        </p:txBody>
      </p:sp>
      <p:sp>
        <p:nvSpPr>
          <p:cNvPr id="21" name="TextBox 20"/>
          <p:cNvSpPr txBox="1"/>
          <p:nvPr/>
        </p:nvSpPr>
        <p:spPr>
          <a:xfrm>
            <a:off x="336439" y="1583324"/>
            <a:ext cx="4652145" cy="1569660"/>
          </a:xfrm>
          <a:prstGeom prst="rect">
            <a:avLst/>
          </a:prstGeom>
          <a:noFill/>
        </p:spPr>
        <p:txBody>
          <a:bodyPr wrap="square" rtlCol="0">
            <a:spAutoFit/>
          </a:bodyPr>
          <a:lstStyle/>
          <a:p>
            <a:pPr lvl="0"/>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a:t>
            </a:r>
          </a:p>
        </p:txBody>
      </p:sp>
      <p:pic>
        <p:nvPicPr>
          <p:cNvPr id="11" name="Picture 10" descr="A group of people walking in a hallway&#10;&#10;Description automatically generated with medium confidence">
            <a:extLst>
              <a:ext uri="{FF2B5EF4-FFF2-40B4-BE49-F238E27FC236}">
                <a16:creationId xmlns:a16="http://schemas.microsoft.com/office/drawing/2014/main" id="{12F05BD8-C72E-34D9-2544-5D49E9943B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6" t="21186" r="11759"/>
          <a:stretch/>
        </p:blipFill>
        <p:spPr>
          <a:xfrm>
            <a:off x="4106734" y="913994"/>
            <a:ext cx="7391168" cy="4915156"/>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4112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65248" y="2800590"/>
            <a:ext cx="4652145" cy="2068515"/>
          </a:xfrm>
          <a:prstGeom prst="rect">
            <a:avLst/>
          </a:prstGeom>
          <a:noFill/>
        </p:spPr>
        <p:txBody>
          <a:bodyPr wrap="square" lIns="91440" tIns="45720" rIns="91440" bIns="45720" rtlCol="0" anchor="t">
            <a:spAutoFit/>
          </a:bodyPr>
          <a:lstStyle/>
          <a:p>
            <a:pPr>
              <a:lnSpc>
                <a:spcPts val="3900"/>
              </a:lnSpc>
            </a:pPr>
            <a:r>
              <a:rPr lang="en-US" sz="3200" b="1">
                <a:solidFill>
                  <a:srgbClr val="B99350"/>
                </a:solidFill>
                <a:latin typeface="Baskervville"/>
                <a:ea typeface="Open Sans"/>
                <a:cs typeface="Open Sans"/>
              </a:rPr>
              <a:t>Red carpet Package</a:t>
            </a:r>
          </a:p>
          <a:p>
            <a:pPr lvl="0">
              <a:lnSpc>
                <a:spcPts val="3900"/>
              </a:lnSpc>
            </a:pPr>
            <a:r>
              <a:rPr lang="en-US" sz="3200" b="1">
                <a:solidFill>
                  <a:srgbClr val="B99350"/>
                </a:solidFill>
                <a:latin typeface="Baskervville"/>
                <a:ea typeface="Open Sans"/>
                <a:cs typeface="Open Sans"/>
              </a:rPr>
              <a:t>International </a:t>
            </a:r>
          </a:p>
          <a:p>
            <a:pPr lvl="0">
              <a:lnSpc>
                <a:spcPts val="3900"/>
              </a:lnSpc>
            </a:pPr>
            <a:r>
              <a:rPr lang="en-US" sz="3200" b="1">
                <a:solidFill>
                  <a:srgbClr val="B99350"/>
                </a:solidFill>
                <a:latin typeface="Baskervville"/>
                <a:ea typeface="Open Sans"/>
                <a:cs typeface="Open Sans"/>
              </a:rPr>
              <a:t>Departures – </a:t>
            </a:r>
          </a:p>
          <a:p>
            <a:pPr lvl="0">
              <a:lnSpc>
                <a:spcPts val="3900"/>
              </a:lnSpc>
            </a:pPr>
            <a:r>
              <a:rPr lang="en-US" sz="3200" b="1">
                <a:solidFill>
                  <a:srgbClr val="B99350"/>
                </a:solidFill>
                <a:latin typeface="Baskervville"/>
                <a:ea typeface="Open Sans"/>
                <a:cs typeface="Open Sans"/>
              </a:rPr>
              <a:t>Totems (2)</a:t>
            </a:r>
            <a:endParaRPr lang="en-US" sz="3200" b="1">
              <a:solidFill>
                <a:srgbClr val="B99350"/>
              </a:solidFill>
              <a:latin typeface="Baskervville" pitchFamily="2"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2"/>
          <a:srcRect l="16057"/>
          <a:stretch/>
        </p:blipFill>
        <p:spPr>
          <a:xfrm>
            <a:off x="4137434" y="896294"/>
            <a:ext cx="7387156" cy="4952246"/>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76155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71546" y="2391251"/>
            <a:ext cx="4652145" cy="2076209"/>
          </a:xfrm>
          <a:prstGeom prst="rect">
            <a:avLst/>
          </a:prstGeom>
          <a:noFill/>
        </p:spPr>
        <p:txBody>
          <a:bodyPr wrap="square" lIns="91440" tIns="45720" rIns="91440" bIns="45720" rtlCol="0" anchor="t">
            <a:spAutoFit/>
          </a:bodyPr>
          <a:lstStyle/>
          <a:p>
            <a:pPr>
              <a:lnSpc>
                <a:spcPts val="3900"/>
              </a:lnSpc>
            </a:pPr>
            <a:r>
              <a:rPr lang="en-US" sz="3200" b="1">
                <a:solidFill>
                  <a:srgbClr val="B99350"/>
                </a:solidFill>
                <a:latin typeface="Baskervville"/>
                <a:ea typeface="Open Sans"/>
                <a:cs typeface="Open Sans"/>
              </a:rPr>
              <a:t>Red Carpet</a:t>
            </a:r>
            <a:endParaRPr lang="en-US">
              <a:latin typeface="Baskervville"/>
              <a:ea typeface="Open Sans"/>
              <a:cs typeface="Open Sans"/>
            </a:endParaRPr>
          </a:p>
          <a:p>
            <a:pPr>
              <a:lnSpc>
                <a:spcPts val="3900"/>
              </a:lnSpc>
            </a:pPr>
            <a:r>
              <a:rPr lang="en-US" sz="3200" b="1">
                <a:solidFill>
                  <a:srgbClr val="B99350"/>
                </a:solidFill>
                <a:latin typeface="Baskervville"/>
                <a:ea typeface="Open Sans"/>
                <a:cs typeface="Open Sans"/>
              </a:rPr>
              <a:t>Package</a:t>
            </a:r>
            <a:endParaRPr lang="en-US">
              <a:solidFill>
                <a:srgbClr val="000000"/>
              </a:solidFill>
              <a:latin typeface="Baskervville"/>
              <a:ea typeface="Open Sans"/>
              <a:cs typeface="Open Sans"/>
            </a:endParaRPr>
          </a:p>
          <a:p>
            <a:pPr>
              <a:lnSpc>
                <a:spcPts val="3900"/>
              </a:lnSpc>
            </a:pPr>
            <a:endParaRPr lang="en-US" sz="3200" b="1">
              <a:solidFill>
                <a:srgbClr val="B99350"/>
              </a:solidFill>
              <a:latin typeface="Baskervville"/>
              <a:ea typeface="Open Sans"/>
              <a:cs typeface="Open Sans"/>
            </a:endParaRPr>
          </a:p>
          <a:p>
            <a:pPr>
              <a:lnSpc>
                <a:spcPts val="3900"/>
              </a:lnSpc>
            </a:pPr>
            <a:r>
              <a:rPr lang="en-US" sz="3200" b="1">
                <a:solidFill>
                  <a:srgbClr val="B99350"/>
                </a:solidFill>
                <a:latin typeface="Baskervville"/>
                <a:ea typeface="Open Sans"/>
                <a:cs typeface="Open Sans"/>
              </a:rPr>
              <a:t>(Map View)</a:t>
            </a:r>
            <a:endParaRPr lang="en-US">
              <a:latin typeface="Baskervville"/>
              <a:ea typeface="Open Sans"/>
              <a:cs typeface="Open Sans"/>
            </a:endParaRPr>
          </a:p>
        </p:txBody>
      </p:sp>
      <p:pic>
        <p:nvPicPr>
          <p:cNvPr id="4" name="Picture 3" descr="A diagram of a security check&#10;&#10;Description automatically generated">
            <a:extLst>
              <a:ext uri="{FF2B5EF4-FFF2-40B4-BE49-F238E27FC236}">
                <a16:creationId xmlns:a16="http://schemas.microsoft.com/office/drawing/2014/main" id="{B0CA01C9-5725-AD73-3895-ACE42AC36EE7}"/>
              </a:ext>
            </a:extLst>
          </p:cNvPr>
          <p:cNvPicPr>
            <a:picLocks noChangeAspect="1"/>
          </p:cNvPicPr>
          <p:nvPr/>
        </p:nvPicPr>
        <p:blipFill>
          <a:blip r:embed="rId2"/>
          <a:srcRect r="-86" b="1394"/>
          <a:stretch/>
        </p:blipFill>
        <p:spPr>
          <a:xfrm>
            <a:off x="4246104" y="949076"/>
            <a:ext cx="7295677" cy="4966145"/>
          </a:xfrm>
          <a:prstGeom prst="rect">
            <a:avLst/>
          </a:prstGeom>
        </p:spPr>
      </p:pic>
      <p:sp>
        <p:nvSpPr>
          <p:cNvPr id="9" name="Rectangle 8"/>
          <p:cNvSpPr/>
          <p:nvPr/>
        </p:nvSpPr>
        <p:spPr>
          <a:xfrm>
            <a:off x="9675125" y="4284351"/>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130264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E0682-D6B1-C3D4-9DDE-B4D920E33CB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754C3C9-3DD8-7F8C-28D0-F27EE4ABC094}"/>
              </a:ext>
            </a:extLst>
          </p:cNvPr>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descr="A picture containing indoor, ceiling, floor, wall&#10;&#10;Description automatically generated">
            <a:extLst>
              <a:ext uri="{FF2B5EF4-FFF2-40B4-BE49-F238E27FC236}">
                <a16:creationId xmlns:a16="http://schemas.microsoft.com/office/drawing/2014/main" id="{9CAEE536-F3A3-4193-6945-B73F5747FDAA}"/>
              </a:ext>
            </a:extLst>
          </p:cNvPr>
          <p:cNvPicPr>
            <a:picLocks noChangeAspect="1"/>
          </p:cNvPicPr>
          <p:nvPr/>
        </p:nvPicPr>
        <p:blipFill>
          <a:blip r:embed="rId2"/>
          <a:stretch>
            <a:fillRect/>
          </a:stretch>
        </p:blipFill>
        <p:spPr>
          <a:xfrm>
            <a:off x="4747723" y="829236"/>
            <a:ext cx="6641026" cy="4941795"/>
          </a:xfrm>
          <a:prstGeom prst="rect">
            <a:avLst/>
          </a:prstGeom>
        </p:spPr>
      </p:pic>
      <p:sp>
        <p:nvSpPr>
          <p:cNvPr id="9" name="Rectangle 8">
            <a:extLst>
              <a:ext uri="{FF2B5EF4-FFF2-40B4-BE49-F238E27FC236}">
                <a16:creationId xmlns:a16="http://schemas.microsoft.com/office/drawing/2014/main" id="{FD262DB1-994C-D3D6-5D1C-3839D79AEBC2}"/>
              </a:ext>
            </a:extLst>
          </p:cNvPr>
          <p:cNvSpPr/>
          <p:nvPr/>
        </p:nvSpPr>
        <p:spPr>
          <a:xfrm>
            <a:off x="9956106"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BE49A2DB-5B06-1014-6FB2-7C3004FC7A9D}"/>
              </a:ext>
            </a:extLst>
          </p:cNvPr>
          <p:cNvSpPr txBox="1"/>
          <p:nvPr/>
        </p:nvSpPr>
        <p:spPr>
          <a:xfrm>
            <a:off x="981635" y="2472018"/>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ea typeface="Open Sans"/>
                <a:cs typeface="Open Sans"/>
              </a:rPr>
              <a:t>TICKER SITES 1 &amp; 2</a:t>
            </a:r>
          </a:p>
        </p:txBody>
      </p:sp>
      <p:sp>
        <p:nvSpPr>
          <p:cNvPr id="7" name="TextBox 6">
            <a:extLst>
              <a:ext uri="{FF2B5EF4-FFF2-40B4-BE49-F238E27FC236}">
                <a16:creationId xmlns:a16="http://schemas.microsoft.com/office/drawing/2014/main" id="{FEFED434-1D37-878D-FA27-1A805C37870B}"/>
              </a:ext>
            </a:extLst>
          </p:cNvPr>
          <p:cNvSpPr txBox="1"/>
          <p:nvPr/>
        </p:nvSpPr>
        <p:spPr>
          <a:xfrm>
            <a:off x="981635" y="3547782"/>
            <a:ext cx="2743200" cy="26545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00"/>
              </a:lnSpc>
              <a:spcBef>
                <a:spcPts val="1200"/>
              </a:spcBef>
            </a:pPr>
            <a:r>
              <a:rPr lang="en-IN" sz="1400">
                <a:solidFill>
                  <a:schemeClr val="bg1">
                    <a:lumMod val="50000"/>
                  </a:schemeClr>
                </a:solidFill>
                <a:latin typeface="Baskervville"/>
              </a:rPr>
              <a:t>Entry of the North-West Pier close</a:t>
            </a:r>
            <a:br>
              <a:rPr lang="en-IN" sz="1400">
                <a:solidFill>
                  <a:schemeClr val="bg1">
                    <a:lumMod val="50000"/>
                  </a:schemeClr>
                </a:solidFill>
                <a:latin typeface="Baskervville"/>
              </a:rPr>
            </a:br>
            <a:br>
              <a:rPr lang="en-IN" sz="1400">
                <a:latin typeface="Baskervville"/>
              </a:rPr>
            </a:br>
            <a:r>
              <a:rPr lang="en-IN" sz="1400">
                <a:solidFill>
                  <a:schemeClr val="bg1">
                    <a:lumMod val="50000"/>
                  </a:schemeClr>
                </a:solidFill>
                <a:latin typeface="Baskervville"/>
              </a:rPr>
              <a:t>Units: 2</a:t>
            </a:r>
            <a:br>
              <a:rPr lang="en-IN" sz="1400">
                <a:solidFill>
                  <a:schemeClr val="bg1">
                    <a:lumMod val="50000"/>
                  </a:schemeClr>
                </a:solidFill>
                <a:latin typeface="Baskervville"/>
              </a:rPr>
            </a:br>
            <a:br>
              <a:rPr lang="en-IN" sz="1400">
                <a:latin typeface="Baskervville"/>
              </a:rPr>
            </a:br>
            <a:r>
              <a:rPr lang="en-IN" sz="1400">
                <a:solidFill>
                  <a:schemeClr val="bg1">
                    <a:lumMod val="50000"/>
                  </a:schemeClr>
                </a:solidFill>
                <a:latin typeface="Baskervville"/>
              </a:rPr>
              <a:t>Site USP</a:t>
            </a:r>
            <a:br>
              <a:rPr lang="en-IN" sz="1400">
                <a:solidFill>
                  <a:schemeClr val="bg1">
                    <a:lumMod val="50000"/>
                  </a:schemeClr>
                </a:solidFill>
                <a:latin typeface="Baskervville"/>
              </a:rPr>
            </a:br>
            <a:r>
              <a:rPr lang="en-IN" sz="1400">
                <a:solidFill>
                  <a:schemeClr val="bg1">
                    <a:lumMod val="50000"/>
                  </a:schemeClr>
                </a:solidFill>
                <a:latin typeface="Baskervville"/>
              </a:rPr>
              <a:t>Sites at Pier entrance</a:t>
            </a:r>
            <a:endParaRPr lang="en-US" sz="1400">
              <a:solidFill>
                <a:schemeClr val="bg1">
                  <a:lumMod val="50000"/>
                </a:schemeClr>
              </a:solidFill>
              <a:latin typeface="Baskervville"/>
            </a:endParaRPr>
          </a:p>
          <a:p>
            <a:pPr>
              <a:lnSpc>
                <a:spcPts val="1900"/>
              </a:lnSpc>
              <a:spcBef>
                <a:spcPts val="1200"/>
              </a:spcBef>
            </a:pPr>
            <a:r>
              <a:rPr lang="en-IN" sz="1400">
                <a:solidFill>
                  <a:schemeClr val="bg1">
                    <a:lumMod val="50000"/>
                  </a:schemeClr>
                </a:solidFill>
                <a:latin typeface="Baskervville"/>
              </a:rPr>
              <a:t>Passengers in a receptive frame of mind and high dwell time to focus on brand advertising </a:t>
            </a:r>
          </a:p>
          <a:p>
            <a:endParaRPr lang="en-IN" sz="1400">
              <a:latin typeface="Baskervville"/>
            </a:endParaRPr>
          </a:p>
        </p:txBody>
      </p:sp>
    </p:spTree>
    <p:extLst>
      <p:ext uri="{BB962C8B-B14F-4D97-AF65-F5344CB8AC3E}">
        <p14:creationId xmlns:p14="http://schemas.microsoft.com/office/powerpoint/2010/main" val="757156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47927-6039-AF30-95E1-C4C779D9082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F5CBEB3-EDB5-F013-826C-934451C9A0EE}"/>
              </a:ext>
            </a:extLst>
          </p:cNvPr>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5CFEAE94-E5E3-055F-A932-E7D5E19F42CD}"/>
              </a:ext>
            </a:extLst>
          </p:cNvPr>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2">
            <a:extLst>
              <a:ext uri="{FF2B5EF4-FFF2-40B4-BE49-F238E27FC236}">
                <a16:creationId xmlns:a16="http://schemas.microsoft.com/office/drawing/2014/main" id="{54B24E10-E340-BA9F-BD87-DB5F1B7AB3C7}"/>
              </a:ext>
            </a:extLst>
          </p:cNvPr>
          <p:cNvSpPr txBox="1"/>
          <p:nvPr/>
        </p:nvSpPr>
        <p:spPr>
          <a:xfrm>
            <a:off x="11254349" y="381660"/>
            <a:ext cx="942110" cy="369332"/>
          </a:xfrm>
          <a:prstGeom prst="rect">
            <a:avLst/>
          </a:prstGeom>
          <a:solidFill>
            <a:srgbClr val="BA934F"/>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solidFill>
              <a:latin typeface="Baskerville Old Face"/>
            </a:endParaRPr>
          </a:p>
        </p:txBody>
      </p:sp>
      <p:pic>
        <p:nvPicPr>
          <p:cNvPr id="7" name="Picture 6" descr="A close-up of a design&#10;&#10;AI-generated content may be incorrect.">
            <a:extLst>
              <a:ext uri="{FF2B5EF4-FFF2-40B4-BE49-F238E27FC236}">
                <a16:creationId xmlns:a16="http://schemas.microsoft.com/office/drawing/2014/main" id="{F5C44909-C19E-B385-0372-97708750076B}"/>
              </a:ext>
            </a:extLst>
          </p:cNvPr>
          <p:cNvPicPr>
            <a:picLocks noChangeAspect="1"/>
          </p:cNvPicPr>
          <p:nvPr/>
        </p:nvPicPr>
        <p:blipFill>
          <a:blip r:embed="rId2"/>
          <a:stretch>
            <a:fillRect/>
          </a:stretch>
        </p:blipFill>
        <p:spPr>
          <a:xfrm>
            <a:off x="4749894" y="948018"/>
            <a:ext cx="6143625" cy="4648200"/>
          </a:xfrm>
          <a:prstGeom prst="rect">
            <a:avLst/>
          </a:prstGeom>
        </p:spPr>
      </p:pic>
      <p:sp>
        <p:nvSpPr>
          <p:cNvPr id="10" name="TextBox 9">
            <a:extLst>
              <a:ext uri="{FF2B5EF4-FFF2-40B4-BE49-F238E27FC236}">
                <a16:creationId xmlns:a16="http://schemas.microsoft.com/office/drawing/2014/main" id="{E35C74D1-0D41-D793-11AB-FE6FCB81BBC8}"/>
              </a:ext>
            </a:extLst>
          </p:cNvPr>
          <p:cNvSpPr txBox="1"/>
          <p:nvPr/>
        </p:nvSpPr>
        <p:spPr>
          <a:xfrm>
            <a:off x="757517" y="2034988"/>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rPr>
              <a:t>Map View</a:t>
            </a:r>
            <a:endParaRPr lang="en-US"/>
          </a:p>
        </p:txBody>
      </p:sp>
      <p:pic>
        <p:nvPicPr>
          <p:cNvPr id="11" name="Picture 10">
            <a:extLst>
              <a:ext uri="{FF2B5EF4-FFF2-40B4-BE49-F238E27FC236}">
                <a16:creationId xmlns:a16="http://schemas.microsoft.com/office/drawing/2014/main" id="{ED083835-4DC7-AE56-1A39-1AE7F49EEC0A}"/>
              </a:ext>
            </a:extLst>
          </p:cNvPr>
          <p:cNvPicPr>
            <a:picLocks noChangeAspect="1" noChangeArrowheads="1"/>
          </p:cNvPicPr>
          <p:nvPr/>
        </p:nvPicPr>
        <p:blipFill>
          <a:blip r:embed="rId3" cstate="email"/>
          <a:srcRect/>
          <a:stretch>
            <a:fillRect/>
          </a:stretch>
        </p:blipFill>
        <p:spPr bwMode="auto">
          <a:xfrm>
            <a:off x="10296886" y="4339807"/>
            <a:ext cx="392031" cy="323828"/>
          </a:xfrm>
          <a:prstGeom prst="rect">
            <a:avLst/>
          </a:prstGeom>
          <a:noFill/>
        </p:spPr>
      </p:pic>
      <p:sp>
        <p:nvSpPr>
          <p:cNvPr id="12" name="TextBox 8">
            <a:extLst>
              <a:ext uri="{FF2B5EF4-FFF2-40B4-BE49-F238E27FC236}">
                <a16:creationId xmlns:a16="http://schemas.microsoft.com/office/drawing/2014/main" id="{94624EB7-022D-8BE1-EFD8-9B069321D795}"/>
              </a:ext>
            </a:extLst>
          </p:cNvPr>
          <p:cNvSpPr txBox="1"/>
          <p:nvPr/>
        </p:nvSpPr>
        <p:spPr>
          <a:xfrm>
            <a:off x="10575246" y="4338082"/>
            <a:ext cx="85311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rPr>
              <a:t>Light Box</a:t>
            </a:r>
          </a:p>
        </p:txBody>
      </p:sp>
      <p:sp>
        <p:nvSpPr>
          <p:cNvPr id="13" name="TextBox 9">
            <a:extLst>
              <a:ext uri="{FF2B5EF4-FFF2-40B4-BE49-F238E27FC236}">
                <a16:creationId xmlns:a16="http://schemas.microsoft.com/office/drawing/2014/main" id="{7F75FC55-8175-E327-EDF4-2C7D7321CCF5}"/>
              </a:ext>
            </a:extLst>
          </p:cNvPr>
          <p:cNvSpPr txBox="1"/>
          <p:nvPr/>
        </p:nvSpPr>
        <p:spPr>
          <a:xfrm>
            <a:off x="6198169" y="2615448"/>
            <a:ext cx="550779" cy="3385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0000"/>
                </a:solidFill>
                <a:effectLst/>
                <a:uLnTx/>
                <a:uFillTx/>
              </a:rPr>
              <a:t>09</a:t>
            </a:r>
          </a:p>
        </p:txBody>
      </p:sp>
      <p:sp>
        <p:nvSpPr>
          <p:cNvPr id="14" name="TextBox 10">
            <a:extLst>
              <a:ext uri="{FF2B5EF4-FFF2-40B4-BE49-F238E27FC236}">
                <a16:creationId xmlns:a16="http://schemas.microsoft.com/office/drawing/2014/main" id="{6AEBDF66-515C-19E6-CE65-50E820783F76}"/>
              </a:ext>
            </a:extLst>
          </p:cNvPr>
          <p:cNvSpPr txBox="1"/>
          <p:nvPr/>
        </p:nvSpPr>
        <p:spPr>
          <a:xfrm>
            <a:off x="6198169" y="2842283"/>
            <a:ext cx="550779" cy="3385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0000"/>
                </a:solidFill>
                <a:effectLst/>
                <a:uLnTx/>
                <a:uFillTx/>
              </a:rPr>
              <a:t>08</a:t>
            </a:r>
          </a:p>
        </p:txBody>
      </p:sp>
      <p:sp>
        <p:nvSpPr>
          <p:cNvPr id="15" name="Rounded Rectangle 20">
            <a:extLst>
              <a:ext uri="{FF2B5EF4-FFF2-40B4-BE49-F238E27FC236}">
                <a16:creationId xmlns:a16="http://schemas.microsoft.com/office/drawing/2014/main" id="{957603DE-E758-69E4-D4EE-F8BF7D3AE3BF}"/>
              </a:ext>
            </a:extLst>
          </p:cNvPr>
          <p:cNvSpPr/>
          <p:nvPr/>
        </p:nvSpPr>
        <p:spPr>
          <a:xfrm>
            <a:off x="5546779" y="2292912"/>
            <a:ext cx="1101558" cy="1137827"/>
          </a:xfrm>
          <a:prstGeom prst="roundRect">
            <a:avLst/>
          </a:prstGeom>
          <a:noFill/>
          <a:ln w="25400" cap="flat" cmpd="sng" algn="ctr">
            <a:solidFill>
              <a:srgbClr val="00B0F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4246904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5938" r="44587" b="1746"/>
          <a:stretch/>
        </p:blipFill>
        <p:spPr>
          <a:xfrm>
            <a:off x="5073418" y="648392"/>
            <a:ext cx="7118582"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41902" y="1120703"/>
            <a:ext cx="4189615" cy="1077218"/>
          </a:xfrm>
          <a:prstGeom prst="rect">
            <a:avLst/>
          </a:prstGeom>
          <a:noFill/>
        </p:spPr>
        <p:txBody>
          <a:bodyPr wrap="square" rtlCol="0">
            <a:spAutoFit/>
          </a:bodyPr>
          <a:lstStyle/>
          <a:p>
            <a:r>
              <a:rPr lang="en-IN" sz="3200" b="1">
                <a:solidFill>
                  <a:srgbClr val="B99350"/>
                </a:solidFill>
                <a:latin typeface="Baskervville" pitchFamily="2" charset="0"/>
              </a:rPr>
              <a:t>Bangalore 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44463C7-1B83-09CF-57ED-BF4E55C46FCA}"/>
              </a:ext>
            </a:extLst>
          </p:cNvPr>
          <p:cNvSpPr txBox="1"/>
          <p:nvPr/>
        </p:nvSpPr>
        <p:spPr>
          <a:xfrm>
            <a:off x="425938" y="2379785"/>
            <a:ext cx="37982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Bengaluru International Airport hosts record passenger traffic of 40.73 million passengers</a:t>
            </a:r>
            <a:endParaRPr lang="en-US" dirty="0"/>
          </a:p>
        </p:txBody>
      </p:sp>
    </p:spTree>
    <p:extLst>
      <p:ext uri="{BB962C8B-B14F-4D97-AF65-F5344CB8AC3E}">
        <p14:creationId xmlns:p14="http://schemas.microsoft.com/office/powerpoint/2010/main" val="550733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2260" y="2609503"/>
            <a:ext cx="3581917" cy="3108543"/>
          </a:xfrm>
          <a:prstGeom prst="rect">
            <a:avLst/>
          </a:prstGeom>
          <a:noFill/>
        </p:spPr>
        <p:txBody>
          <a:bodyPr wrap="square" rtlCol="0">
            <a:spAutoFit/>
          </a:bodyPr>
          <a:lstStyle/>
          <a:p>
            <a:pPr marL="135255" indent="-401955">
              <a:tabLst>
                <a:tab pos="471500" algn="l"/>
              </a:tabLst>
            </a:pPr>
            <a:r>
              <a:rPr lang="pt-PT" sz="1400" b="1" u="sng">
                <a:solidFill>
                  <a:srgbClr val="B99350"/>
                </a:solidFill>
                <a:latin typeface="Baskervville" pitchFamily="2" charset="0"/>
                <a:ea typeface="Century Gothic" charset="0"/>
                <a:cs typeface="Segoe UI"/>
              </a:rPr>
              <a:t>MEDIA BENEFITS</a:t>
            </a:r>
            <a:endParaRPr lang="en-US" sz="1400" u="sng">
              <a:solidFill>
                <a:srgbClr val="B99350"/>
              </a:solidFill>
              <a:latin typeface="Baskervville" pitchFamily="2" charset="0"/>
              <a:cs typeface="Segoe UI"/>
            </a:endParaRPr>
          </a:p>
          <a:p>
            <a:endParaRPr lang="en-GB" sz="1400">
              <a:solidFill>
                <a:srgbClr val="57635C"/>
              </a:solidFill>
              <a:latin typeface="Baskervville" pitchFamily="2" charset="0"/>
              <a:cs typeface="Segoe UI" panose="020B0502040204020203" pitchFamily="34" charset="0"/>
            </a:endParaRPr>
          </a:p>
          <a:p>
            <a:r>
              <a:rPr lang="en-GB" altLang="en-US" sz="1400">
                <a:solidFill>
                  <a:schemeClr val="bg1">
                    <a:lumMod val="50000"/>
                  </a:schemeClr>
                </a:solidFill>
                <a:latin typeface="Baskervville" pitchFamily="2" charset="0"/>
                <a:ea typeface="Century Gothic" charset="0"/>
                <a:cs typeface="Segoe UI"/>
              </a:rPr>
              <a:t>Create a </a:t>
            </a:r>
            <a:r>
              <a:rPr lang="en-GB" altLang="en-US" sz="1400" b="1">
                <a:solidFill>
                  <a:schemeClr val="bg1">
                    <a:lumMod val="50000"/>
                  </a:schemeClr>
                </a:solidFill>
                <a:latin typeface="Baskervville" pitchFamily="2" charset="0"/>
                <a:ea typeface="Century Gothic" charset="0"/>
                <a:cs typeface="Segoe UI"/>
              </a:rPr>
              <a:t>bold</a:t>
            </a:r>
            <a:r>
              <a:rPr lang="en-GB" altLang="en-US" sz="1400">
                <a:solidFill>
                  <a:schemeClr val="bg1">
                    <a:lumMod val="50000"/>
                  </a:schemeClr>
                </a:solidFill>
                <a:latin typeface="Baskervville" pitchFamily="2" charset="0"/>
                <a:ea typeface="Century Gothic" charset="0"/>
                <a:cs typeface="Segoe UI"/>
              </a:rPr>
              <a:t> first impression with your audience.</a:t>
            </a:r>
          </a:p>
          <a:p>
            <a:endParaRPr lang="en-GB" altLang="en-US" sz="1400">
              <a:solidFill>
                <a:schemeClr val="bg1">
                  <a:lumMod val="50000"/>
                </a:schemeClr>
              </a:solidFill>
              <a:latin typeface="Baskervville" pitchFamily="2" charset="0"/>
              <a:ea typeface="Century Gothic" charset="0"/>
              <a:cs typeface="Segoe UI" panose="020B0502040204020203" pitchFamily="34" charset="0"/>
            </a:endParaRPr>
          </a:p>
          <a:p>
            <a:r>
              <a:rPr lang="en-GB" altLang="en-US" sz="1400" b="1">
                <a:solidFill>
                  <a:schemeClr val="bg1">
                    <a:lumMod val="50000"/>
                  </a:schemeClr>
                </a:solidFill>
                <a:latin typeface="Baskervville" pitchFamily="2" charset="0"/>
                <a:ea typeface="Century Gothic" charset="0"/>
                <a:cs typeface="Segoe UI"/>
              </a:rPr>
              <a:t>360% rotating LED </a:t>
            </a:r>
            <a:r>
              <a:rPr lang="en-GB" altLang="en-US" sz="1400">
                <a:solidFill>
                  <a:schemeClr val="bg1">
                    <a:lumMod val="50000"/>
                  </a:schemeClr>
                </a:solidFill>
                <a:latin typeface="Baskervville" pitchFamily="2" charset="0"/>
                <a:ea typeface="Century Gothic" charset="0"/>
                <a:cs typeface="Segoe UI"/>
              </a:rPr>
              <a:t>screen, first of its kind in India to effectively broadcast brand message to the passengers</a:t>
            </a:r>
          </a:p>
          <a:p>
            <a:endParaRPr lang="en-GB" altLang="en-US" sz="1400">
              <a:solidFill>
                <a:schemeClr val="bg1">
                  <a:lumMod val="50000"/>
                </a:schemeClr>
              </a:solidFill>
              <a:latin typeface="Baskervville" pitchFamily="2" charset="0"/>
              <a:ea typeface="Century Gothic" charset="0"/>
              <a:cs typeface="Segoe UI" panose="020B0502040204020203" pitchFamily="34" charset="0"/>
            </a:endParaRPr>
          </a:p>
          <a:p>
            <a:r>
              <a:rPr lang="en-GB" altLang="en-US" sz="1400" b="1">
                <a:solidFill>
                  <a:schemeClr val="bg1">
                    <a:lumMod val="50000"/>
                  </a:schemeClr>
                </a:solidFill>
                <a:latin typeface="Baskervville" pitchFamily="2" charset="0"/>
                <a:ea typeface="Century Gothic" charset="0"/>
                <a:cs typeface="Segoe UI"/>
              </a:rPr>
              <a:t>Iconic landmark</a:t>
            </a:r>
            <a:r>
              <a:rPr lang="en-GB" altLang="en-US" sz="1400">
                <a:solidFill>
                  <a:schemeClr val="bg1">
                    <a:lumMod val="50000"/>
                  </a:schemeClr>
                </a:solidFill>
                <a:latin typeface="Baskervville" pitchFamily="2" charset="0"/>
                <a:ea typeface="Century Gothic" charset="0"/>
                <a:cs typeface="Segoe UI"/>
              </a:rPr>
              <a:t> site strategically located at the </a:t>
            </a:r>
            <a:r>
              <a:rPr lang="en-GB" altLang="en-US" sz="1400" b="1">
                <a:solidFill>
                  <a:schemeClr val="bg1">
                    <a:lumMod val="50000"/>
                  </a:schemeClr>
                </a:solidFill>
                <a:latin typeface="Baskervville" pitchFamily="2" charset="0"/>
                <a:ea typeface="Century Gothic" charset="0"/>
                <a:cs typeface="Segoe UI"/>
              </a:rPr>
              <a:t>check in Hall </a:t>
            </a:r>
          </a:p>
          <a:p>
            <a:endParaRPr lang="en-GB" altLang="en-US" sz="1400" b="1">
              <a:solidFill>
                <a:schemeClr val="bg1">
                  <a:lumMod val="50000"/>
                </a:schemeClr>
              </a:solidFill>
              <a:latin typeface="Baskervville" pitchFamily="2" charset="0"/>
              <a:ea typeface="Century Gothic" charset="0"/>
              <a:cs typeface="Segoe UI" panose="020B0502040204020203" pitchFamily="34" charset="0"/>
            </a:endParaRPr>
          </a:p>
          <a:p>
            <a:r>
              <a:rPr lang="en-GB" altLang="en-US" sz="1400">
                <a:solidFill>
                  <a:schemeClr val="bg1">
                    <a:lumMod val="50000"/>
                  </a:schemeClr>
                </a:solidFill>
                <a:latin typeface="Baskervville" pitchFamily="2" charset="0"/>
                <a:ea typeface="Century Gothic" charset="0"/>
                <a:cs typeface="Segoe UI"/>
              </a:rPr>
              <a:t>Captures attention of </a:t>
            </a:r>
            <a:r>
              <a:rPr lang="en-GB" altLang="en-US" sz="1400" b="1">
                <a:solidFill>
                  <a:schemeClr val="bg1">
                    <a:lumMod val="50000"/>
                  </a:schemeClr>
                </a:solidFill>
                <a:latin typeface="Baskervville" pitchFamily="2" charset="0"/>
                <a:ea typeface="Century Gothic" charset="0"/>
                <a:cs typeface="Segoe UI"/>
              </a:rPr>
              <a:t>100%</a:t>
            </a:r>
            <a:r>
              <a:rPr lang="en-GB" altLang="en-US" sz="1400">
                <a:solidFill>
                  <a:schemeClr val="bg1">
                    <a:lumMod val="50000"/>
                  </a:schemeClr>
                </a:solidFill>
                <a:latin typeface="Baskervville" pitchFamily="2" charset="0"/>
                <a:ea typeface="Century Gothic" charset="0"/>
                <a:cs typeface="Segoe UI"/>
              </a:rPr>
              <a:t> departing passenger</a:t>
            </a:r>
            <a:r>
              <a:rPr lang="en-GB" altLang="en-US" sz="1400">
                <a:solidFill>
                  <a:srgbClr val="57635C"/>
                </a:solidFill>
                <a:latin typeface="Baskervville" pitchFamily="2" charset="0"/>
                <a:ea typeface="Century Gothic" charset="0"/>
                <a:cs typeface="Segoe UI"/>
              </a:rPr>
              <a:t> </a:t>
            </a:r>
            <a:endParaRPr lang="en-IN" sz="1400">
              <a:solidFill>
                <a:schemeClr val="bg1">
                  <a:lumMod val="50000"/>
                </a:schemeClr>
              </a:solidFill>
              <a:latin typeface="Baskervville" pitchFamily="2" charset="0"/>
            </a:endParaRPr>
          </a:p>
        </p:txBody>
      </p:sp>
      <p:sp>
        <p:nvSpPr>
          <p:cNvPr id="7" name="TextBox 6"/>
          <p:cNvSpPr txBox="1"/>
          <p:nvPr/>
        </p:nvSpPr>
        <p:spPr>
          <a:xfrm>
            <a:off x="432261" y="787806"/>
            <a:ext cx="3898669" cy="1351780"/>
          </a:xfrm>
          <a:prstGeom prst="rect">
            <a:avLst/>
          </a:prstGeom>
          <a:noFill/>
        </p:spPr>
        <p:txBody>
          <a:bodyPr wrap="square" lIns="91440" tIns="45720" rIns="91440" bIns="45720" rtlCol="0" anchor="t">
            <a:spAutoFit/>
          </a:bodyPr>
          <a:lstStyle/>
          <a:p>
            <a:pPr defTabSz="457200">
              <a:lnSpc>
                <a:spcPct val="85000"/>
              </a:lnSpc>
              <a:defRPr/>
            </a:pPr>
            <a:r>
              <a:rPr lang="pt-PT" sz="3200" b="1" kern="1500">
                <a:solidFill>
                  <a:srgbClr val="B99350"/>
                </a:solidFill>
                <a:latin typeface="Baskervville"/>
                <a:cs typeface="Segoe UI"/>
              </a:rPr>
              <a:t>Landmark </a:t>
            </a:r>
            <a:endParaRPr lang="en-US">
              <a:solidFill>
                <a:srgbClr val="000000"/>
              </a:solidFill>
              <a:latin typeface="Calibri" panose="020F0502020204030204"/>
              <a:ea typeface="Calibri" panose="020F0502020204030204"/>
              <a:cs typeface="Calibri" panose="020F0502020204030204"/>
            </a:endParaRPr>
          </a:p>
          <a:p>
            <a:pPr defTabSz="457200">
              <a:lnSpc>
                <a:spcPct val="85000"/>
              </a:lnSpc>
              <a:defRPr/>
            </a:pPr>
            <a:r>
              <a:rPr lang="en-GB" sz="3200" b="1">
                <a:solidFill>
                  <a:srgbClr val="B99350"/>
                </a:solidFill>
                <a:latin typeface="Baskervville"/>
                <a:cs typeface="Segoe UI"/>
              </a:rPr>
              <a:t>Rotating Led</a:t>
            </a:r>
            <a:endParaRPr lang="pt-PT"/>
          </a:p>
          <a:p>
            <a:pPr defTabSz="457200">
              <a:lnSpc>
                <a:spcPct val="85000"/>
              </a:lnSpc>
              <a:defRPr/>
            </a:pPr>
            <a:endParaRPr lang="pt-PT" sz="3200" b="1" kern="1500">
              <a:solidFill>
                <a:srgbClr val="57635C"/>
              </a:solidFill>
              <a:latin typeface="Baskervville"/>
              <a:cs typeface="Segoe UI"/>
            </a:endParaRPr>
          </a:p>
        </p:txBody>
      </p:sp>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p:cNvPicPr>
            <a:picLocks noChangeAspect="1"/>
          </p:cNvPicPr>
          <p:nvPr/>
        </p:nvPicPr>
        <p:blipFill>
          <a:blip r:embed="rId2"/>
          <a:stretch>
            <a:fillRect/>
          </a:stretch>
        </p:blipFill>
        <p:spPr>
          <a:xfrm>
            <a:off x="4481427" y="874434"/>
            <a:ext cx="6944167" cy="4843463"/>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01BFC70E-17DB-0835-B47C-D639F2F41871}"/>
              </a:ext>
            </a:extLst>
          </p:cNvPr>
          <p:cNvSpPr txBox="1"/>
          <p:nvPr/>
        </p:nvSpPr>
        <p:spPr>
          <a:xfrm>
            <a:off x="432091" y="1840803"/>
            <a:ext cx="3422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ea typeface="Calibri"/>
                <a:cs typeface="Calibri"/>
              </a:rPr>
              <a:t>Check In Hall Common</a:t>
            </a:r>
            <a:endParaRPr lang="en-US">
              <a:solidFill>
                <a:schemeClr val="bg1">
                  <a:lumMod val="49000"/>
                </a:schemeClr>
              </a:solidFill>
              <a:latin typeface="Baskerville"/>
            </a:endParaRPr>
          </a:p>
        </p:txBody>
      </p:sp>
    </p:spTree>
    <p:extLst>
      <p:ext uri="{BB962C8B-B14F-4D97-AF65-F5344CB8AC3E}">
        <p14:creationId xmlns:p14="http://schemas.microsoft.com/office/powerpoint/2010/main" val="1224725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439269" y="861580"/>
            <a:ext cx="6982418" cy="5104927"/>
          </a:xfrm>
          <a:prstGeom prst="rect">
            <a:avLst/>
          </a:prstGeom>
        </p:spPr>
      </p:pic>
      <p:sp>
        <p:nvSpPr>
          <p:cNvPr id="6" name="TextBox 5"/>
          <p:cNvSpPr txBox="1"/>
          <p:nvPr/>
        </p:nvSpPr>
        <p:spPr>
          <a:xfrm>
            <a:off x="428353" y="2286012"/>
            <a:ext cx="3711110" cy="3895938"/>
          </a:xfrm>
          <a:prstGeom prst="rect">
            <a:avLst/>
          </a:prstGeom>
          <a:noFill/>
        </p:spPr>
        <p:txBody>
          <a:bodyPr wrap="square" rtlCol="0">
            <a:spAutoFit/>
          </a:bodyPr>
          <a:lstStyle/>
          <a:p>
            <a:pPr marL="12700" marR="5080">
              <a:spcBef>
                <a:spcPts val="105"/>
              </a:spcBef>
            </a:pPr>
            <a:r>
              <a:rPr lang="en-US" sz="1400" b="1">
                <a:solidFill>
                  <a:srgbClr val="B99350"/>
                </a:solidFill>
                <a:latin typeface="Baskervville" pitchFamily="2" charset="0"/>
                <a:cs typeface="Segoe UI"/>
              </a:rPr>
              <a:t>LOCATION</a:t>
            </a:r>
          </a:p>
          <a:p>
            <a:pPr marL="12700" marR="5080">
              <a:spcBef>
                <a:spcPts val="105"/>
              </a:spcBef>
            </a:pPr>
            <a:r>
              <a:rPr lang="en-US" sz="1400">
                <a:solidFill>
                  <a:schemeClr val="bg1">
                    <a:lumMod val="50000"/>
                  </a:schemeClr>
                </a:solidFill>
                <a:latin typeface="Baskervville" pitchFamily="2" charset="0"/>
                <a:cs typeface="Segoe UI"/>
              </a:rPr>
              <a:t>Level: 3</a:t>
            </a:r>
          </a:p>
          <a:p>
            <a:pPr marL="12700" marR="5080">
              <a:spcBef>
                <a:spcPts val="105"/>
              </a:spcBef>
            </a:pPr>
            <a:r>
              <a:rPr lang="en-US" sz="1400">
                <a:solidFill>
                  <a:schemeClr val="bg1">
                    <a:lumMod val="50000"/>
                  </a:schemeClr>
                </a:solidFill>
                <a:latin typeface="Baskervville" pitchFamily="2" charset="0"/>
                <a:cs typeface="Segoe UI"/>
              </a:rPr>
              <a:t>Area: Check In Hall</a:t>
            </a:r>
          </a:p>
          <a:p>
            <a:pPr marL="12700" marR="5080">
              <a:spcBef>
                <a:spcPts val="105"/>
              </a:spcBef>
            </a:pPr>
            <a:r>
              <a:rPr lang="en-US" sz="1400">
                <a:solidFill>
                  <a:schemeClr val="bg1">
                    <a:lumMod val="50000"/>
                  </a:schemeClr>
                </a:solidFill>
                <a:latin typeface="Baskervville" pitchFamily="2" charset="0"/>
                <a:cs typeface="Segoe UI"/>
              </a:rPr>
              <a:t>Audience: Common</a:t>
            </a:r>
          </a:p>
          <a:p>
            <a:pPr marL="12700" marR="5080">
              <a:spcBef>
                <a:spcPts val="105"/>
              </a:spcBef>
            </a:pPr>
            <a:r>
              <a:rPr lang="en-US" sz="1400">
                <a:solidFill>
                  <a:schemeClr val="bg1">
                    <a:lumMod val="50000"/>
                  </a:schemeClr>
                </a:solidFill>
                <a:latin typeface="Baskervville" pitchFamily="2" charset="0"/>
                <a:cs typeface="Segoe UI"/>
              </a:rPr>
              <a:t>Site Code:  CH01RD</a:t>
            </a:r>
          </a:p>
          <a:p>
            <a:pPr marL="12700" marR="5080">
              <a:spcBef>
                <a:spcPts val="105"/>
              </a:spcBef>
            </a:pPr>
            <a:r>
              <a:rPr lang="en-US" sz="1400">
                <a:solidFill>
                  <a:schemeClr val="bg1">
                    <a:lumMod val="50000"/>
                  </a:schemeClr>
                </a:solidFill>
                <a:latin typeface="Baskervville" pitchFamily="2" charset="0"/>
                <a:cs typeface="Segoe UI"/>
              </a:rPr>
              <a:t>Quantity: 1 Nos. (Double Sided)</a:t>
            </a:r>
          </a:p>
          <a:p>
            <a:pPr marL="12700" marR="5080">
              <a:spcBef>
                <a:spcPts val="105"/>
              </a:spcBef>
            </a:pPr>
            <a:r>
              <a:rPr lang="en-US" sz="1400">
                <a:solidFill>
                  <a:schemeClr val="bg1">
                    <a:lumMod val="50000"/>
                  </a:schemeClr>
                </a:solidFill>
                <a:latin typeface="Baskervville" pitchFamily="2" charset="0"/>
                <a:cs typeface="Segoe UI"/>
              </a:rPr>
              <a:t>No. of Clients: 06</a:t>
            </a:r>
          </a:p>
          <a:p>
            <a:pPr marL="12700" marR="5080">
              <a:spcBef>
                <a:spcPts val="105"/>
              </a:spcBef>
            </a:pPr>
            <a:r>
              <a:rPr lang="en-US" sz="1400">
                <a:solidFill>
                  <a:schemeClr val="bg1">
                    <a:lumMod val="50000"/>
                  </a:schemeClr>
                </a:solidFill>
                <a:latin typeface="Baskervville" pitchFamily="2" charset="0"/>
                <a:cs typeface="Segoe UI"/>
              </a:rPr>
              <a:t>Format (</a:t>
            </a:r>
            <a:r>
              <a:rPr lang="en-US" sz="1400" err="1">
                <a:solidFill>
                  <a:schemeClr val="bg1">
                    <a:lumMod val="50000"/>
                  </a:schemeClr>
                </a:solidFill>
                <a:latin typeface="Baskervville" pitchFamily="2" charset="0"/>
                <a:cs typeface="Segoe UI"/>
              </a:rPr>
              <a:t>WxH</a:t>
            </a:r>
            <a:r>
              <a:rPr lang="en-US" sz="1400">
                <a:solidFill>
                  <a:schemeClr val="bg1">
                    <a:lumMod val="50000"/>
                  </a:schemeClr>
                </a:solidFill>
                <a:latin typeface="Baskervville" pitchFamily="2" charset="0"/>
                <a:cs typeface="Segoe UI"/>
              </a:rPr>
              <a:t>):  9.8 x14.7 Ft </a:t>
            </a:r>
          </a:p>
          <a:p>
            <a:pPr marL="12700" marR="5080">
              <a:spcBef>
                <a:spcPts val="105"/>
              </a:spcBef>
            </a:pPr>
            <a:endParaRPr lang="en-US" sz="1400" b="1">
              <a:solidFill>
                <a:schemeClr val="bg1">
                  <a:lumMod val="50000"/>
                </a:schemeClr>
              </a:solidFill>
              <a:latin typeface="Baskervville" pitchFamily="2" charset="0"/>
              <a:cs typeface="Segoe UI" panose="020B0502040204020203" pitchFamily="34" charset="0"/>
            </a:endParaRPr>
          </a:p>
          <a:p>
            <a:pPr marL="12700" marR="5080">
              <a:spcBef>
                <a:spcPts val="105"/>
              </a:spcBef>
            </a:pPr>
            <a:endParaRPr lang="en-US" sz="1400">
              <a:solidFill>
                <a:schemeClr val="bg1">
                  <a:lumMod val="50000"/>
                </a:schemeClr>
              </a:solidFill>
              <a:latin typeface="Baskervville" pitchFamily="2" charset="0"/>
              <a:cs typeface="Segoe UI" panose="020B0502040204020203" pitchFamily="34" charset="0"/>
            </a:endParaRPr>
          </a:p>
          <a:p>
            <a:pPr marL="12700" marR="5080">
              <a:spcBef>
                <a:spcPts val="105"/>
              </a:spcBef>
            </a:pPr>
            <a:r>
              <a:rPr lang="en-US" sz="1400" b="1">
                <a:solidFill>
                  <a:srgbClr val="B99350"/>
                </a:solidFill>
                <a:latin typeface="Baskervville" pitchFamily="2" charset="0"/>
                <a:cs typeface="Segoe UI"/>
              </a:rPr>
              <a:t>DYNAMIC CONTENT</a:t>
            </a:r>
          </a:p>
          <a:p>
            <a:pPr marL="12700" marR="5080">
              <a:spcBef>
                <a:spcPts val="105"/>
              </a:spcBef>
            </a:pPr>
            <a:r>
              <a:rPr lang="en-US" sz="1400">
                <a:solidFill>
                  <a:schemeClr val="bg1">
                    <a:lumMod val="50000"/>
                  </a:schemeClr>
                </a:solidFill>
                <a:latin typeface="Baskervville" pitchFamily="2" charset="0"/>
                <a:cs typeface="Segoe UI"/>
              </a:rPr>
              <a:t>Contextually relevant digital ads can be run on digital media targeting Location, Weather, Temperature, Time of Day, Social Feed plugin, Data Feed (Flight updates, Sports updates, Live News), Language and Live Telecast.</a:t>
            </a:r>
          </a:p>
        </p:txBody>
      </p:sp>
      <p:sp>
        <p:nvSpPr>
          <p:cNvPr id="7" name="TextBox 6"/>
          <p:cNvSpPr txBox="1"/>
          <p:nvPr/>
        </p:nvSpPr>
        <p:spPr>
          <a:xfrm>
            <a:off x="432261" y="859789"/>
            <a:ext cx="3898669" cy="1351780"/>
          </a:xfrm>
          <a:prstGeom prst="rect">
            <a:avLst/>
          </a:prstGeom>
          <a:noFill/>
        </p:spPr>
        <p:txBody>
          <a:bodyPr wrap="square" rtlCol="0">
            <a:spAutoFit/>
          </a:bodyPr>
          <a:lstStyle/>
          <a:p>
            <a:pPr defTabSz="457200">
              <a:lnSpc>
                <a:spcPct val="85000"/>
              </a:lnSpc>
              <a:defRPr/>
            </a:pPr>
            <a:r>
              <a:rPr lang="pt-PT" sz="3200" b="1" kern="1500">
                <a:solidFill>
                  <a:srgbClr val="B99350"/>
                </a:solidFill>
                <a:latin typeface="Baskervville" pitchFamily="2" charset="0"/>
                <a:cs typeface="Segoe UI" panose="020B0502040204020203" pitchFamily="34" charset="0"/>
              </a:rPr>
              <a:t>Landmark </a:t>
            </a:r>
          </a:p>
          <a:p>
            <a:pPr defTabSz="457200">
              <a:lnSpc>
                <a:spcPct val="85000"/>
              </a:lnSpc>
              <a:defRPr/>
            </a:pPr>
            <a:r>
              <a:rPr lang="en-GB" sz="3200" b="1">
                <a:solidFill>
                  <a:srgbClr val="B99350"/>
                </a:solidFill>
                <a:latin typeface="Baskervville" pitchFamily="2" charset="0"/>
                <a:cs typeface="Segoe UI" panose="020B0502040204020203" pitchFamily="34" charset="0"/>
              </a:rPr>
              <a:t>Rotating Led</a:t>
            </a: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7F8083CD-8188-EEA8-1894-F56D098A5A6A}"/>
              </a:ext>
            </a:extLst>
          </p:cNvPr>
          <p:cNvSpPr txBox="1"/>
          <p:nvPr/>
        </p:nvSpPr>
        <p:spPr>
          <a:xfrm>
            <a:off x="426202" y="1833965"/>
            <a:ext cx="35129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Check In Hall Common</a:t>
            </a:r>
          </a:p>
          <a:p>
            <a:pPr algn="l"/>
            <a:endParaRPr lang="en-GB">
              <a:ea typeface="Calibri"/>
              <a:cs typeface="Calibri"/>
            </a:endParaRPr>
          </a:p>
        </p:txBody>
      </p:sp>
    </p:spTree>
    <p:extLst>
      <p:ext uri="{BB962C8B-B14F-4D97-AF65-F5344CB8AC3E}">
        <p14:creationId xmlns:p14="http://schemas.microsoft.com/office/powerpoint/2010/main" val="1197827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341854" y="822500"/>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pic>
        <p:nvPicPr>
          <p:cNvPr id="4" name="Picture 3"/>
          <p:cNvPicPr>
            <a:picLocks noChangeAspect="1"/>
          </p:cNvPicPr>
          <p:nvPr/>
        </p:nvPicPr>
        <p:blipFill>
          <a:blip r:embed="rId2"/>
          <a:stretch>
            <a:fillRect/>
          </a:stretch>
        </p:blipFill>
        <p:spPr>
          <a:xfrm>
            <a:off x="4500924" y="964277"/>
            <a:ext cx="6970640" cy="4860263"/>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432261" y="2916825"/>
            <a:ext cx="3408218" cy="2246769"/>
          </a:xfrm>
          <a:prstGeom prst="rect">
            <a:avLst/>
          </a:prstGeom>
          <a:noFill/>
        </p:spPr>
        <p:txBody>
          <a:bodyPr wrap="square" rtlCol="0">
            <a:spAutoFit/>
          </a:bodyPr>
          <a:lstStyle/>
          <a:p>
            <a:r>
              <a:rPr lang="en-US" sz="1400" b="1" u="sng">
                <a:solidFill>
                  <a:srgbClr val="B99350"/>
                </a:solidFill>
                <a:latin typeface="Baskervville" pitchFamily="2" charset="0"/>
              </a:rPr>
              <a:t>MEDIA BENEFITS </a:t>
            </a:r>
          </a:p>
          <a:p>
            <a:endParaRPr lang="en-US" sz="1400">
              <a:solidFill>
                <a:schemeClr val="bg1">
                  <a:lumMod val="50000"/>
                </a:schemeClr>
              </a:solidFill>
              <a:latin typeface="Baskervville" pitchFamily="2" charset="0"/>
            </a:endParaRPr>
          </a:p>
          <a:p>
            <a:r>
              <a:rPr lang="en-US" sz="1400">
                <a:solidFill>
                  <a:schemeClr val="bg1">
                    <a:lumMod val="50000"/>
                  </a:schemeClr>
                </a:solidFill>
                <a:latin typeface="Baskervville" pitchFamily="2" charset="0"/>
              </a:rPr>
              <a:t>Unique, Dominating and Eye-Attracting Digital display located at a key location Capture attention of 100% international departing passengers and communicate to highly receptive audience Display your message by having limitless creativity to broadcast in network format at international duty free</a:t>
            </a:r>
            <a:endParaRPr lang="en-IN" sz="1400">
              <a:solidFill>
                <a:schemeClr val="bg1">
                  <a:lumMod val="50000"/>
                </a:schemeClr>
              </a:solidFill>
              <a:latin typeface="Baskervville" pitchFamily="2" charset="0"/>
            </a:endParaRPr>
          </a:p>
        </p:txBody>
      </p:sp>
      <p:sp>
        <p:nvSpPr>
          <p:cNvPr id="2" name="TextBox 1">
            <a:extLst>
              <a:ext uri="{FF2B5EF4-FFF2-40B4-BE49-F238E27FC236}">
                <a16:creationId xmlns:a16="http://schemas.microsoft.com/office/drawing/2014/main" id="{920E0066-EFDB-4B65-1EB7-F3CBB8F2B3AC}"/>
              </a:ext>
            </a:extLst>
          </p:cNvPr>
          <p:cNvSpPr txBox="1"/>
          <p:nvPr/>
        </p:nvSpPr>
        <p:spPr>
          <a:xfrm>
            <a:off x="426203" y="2053525"/>
            <a:ext cx="38099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International Departure Post </a:t>
            </a:r>
            <a:br>
              <a:rPr lang="en-GB">
                <a:solidFill>
                  <a:schemeClr val="bg1">
                    <a:lumMod val="49000"/>
                  </a:schemeClr>
                </a:solidFill>
                <a:latin typeface="Baskerville"/>
              </a:rPr>
            </a:br>
            <a:r>
              <a:rPr lang="en-GB">
                <a:solidFill>
                  <a:schemeClr val="bg1">
                    <a:lumMod val="49000"/>
                  </a:schemeClr>
                </a:solidFill>
                <a:latin typeface="Baskerville"/>
              </a:rPr>
              <a:t>Duty Free</a:t>
            </a:r>
            <a:endParaRPr lang="en-US">
              <a:solidFill>
                <a:schemeClr val="bg1">
                  <a:lumMod val="49000"/>
                </a:schemeClr>
              </a:solidFill>
              <a:latin typeface="Baskerville"/>
            </a:endParaRPr>
          </a:p>
        </p:txBody>
      </p:sp>
    </p:spTree>
    <p:extLst>
      <p:ext uri="{BB962C8B-B14F-4D97-AF65-F5344CB8AC3E}">
        <p14:creationId xmlns:p14="http://schemas.microsoft.com/office/powerpoint/2010/main" val="1101804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779451" y="543853"/>
            <a:ext cx="6633098" cy="584775"/>
          </a:xfrm>
          <a:prstGeom prst="rect">
            <a:avLst/>
          </a:prstGeom>
          <a:noFill/>
        </p:spPr>
        <p:txBody>
          <a:bodyPr wrap="none" lIns="91440" tIns="45720" rIns="91440" bIns="45720" rtlCol="0" anchor="t">
            <a:spAutoFit/>
          </a:bodyPr>
          <a:lstStyle/>
          <a:p>
            <a:r>
              <a:rPr lang="en-US" sz="3200" b="1">
                <a:solidFill>
                  <a:srgbClr val="B99350"/>
                </a:solidFill>
                <a:latin typeface="Cambria" panose="02040503050406030204" pitchFamily="18" charset="0"/>
                <a:ea typeface="Cambria" panose="02040503050406030204" pitchFamily="18" charset="0"/>
              </a:rPr>
              <a:t>Prime Airports Recommendations</a:t>
            </a:r>
            <a:endParaRPr lang="en-IN" sz="3200" b="1">
              <a:solidFill>
                <a:srgbClr val="B9935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799" y="543853"/>
            <a:ext cx="1635369" cy="179823"/>
          </a:xfrm>
          <a:prstGeom prst="rect">
            <a:avLst/>
          </a:prstGeom>
        </p:spPr>
      </p:pic>
    </p:spTree>
    <p:extLst>
      <p:ext uri="{BB962C8B-B14F-4D97-AF65-F5344CB8AC3E}">
        <p14:creationId xmlns:p14="http://schemas.microsoft.com/office/powerpoint/2010/main" val="3156070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479648" y="836554"/>
            <a:ext cx="6966977" cy="5073480"/>
          </a:xfrm>
          <a:prstGeom prst="rect">
            <a:avLst/>
          </a:prstGeom>
        </p:spPr>
      </p:pic>
      <p:sp>
        <p:nvSpPr>
          <p:cNvPr id="7" name="TextBox 6"/>
          <p:cNvSpPr txBox="1"/>
          <p:nvPr/>
        </p:nvSpPr>
        <p:spPr>
          <a:xfrm>
            <a:off x="432261" y="836354"/>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432261" y="2461727"/>
            <a:ext cx="3666823" cy="3908762"/>
          </a:xfrm>
          <a:prstGeom prst="rect">
            <a:avLst/>
          </a:prstGeom>
          <a:noFill/>
        </p:spPr>
        <p:txBody>
          <a:bodyPr wrap="square" lIns="91440" tIns="45720" rIns="91440" bIns="45720" rtlCol="0" anchor="t">
            <a:spAutoFit/>
          </a:bodyPr>
          <a:lstStyle/>
          <a:p>
            <a:pPr marL="12700" marR="5080">
              <a:spcBef>
                <a:spcPts val="105"/>
              </a:spcBef>
            </a:pPr>
            <a:r>
              <a:rPr lang="en-US" sz="1400" b="1" u="sng" spc="45">
                <a:solidFill>
                  <a:srgbClr val="B99350"/>
                </a:solidFill>
                <a:latin typeface="Baskervville" pitchFamily="2" charset="0"/>
                <a:cs typeface="Segoe UI" panose="020B0502040204020203" pitchFamily="34" charset="0"/>
              </a:rPr>
              <a:t>LOCATION</a:t>
            </a:r>
          </a:p>
          <a:p>
            <a:pPr marR="5080">
              <a:spcBef>
                <a:spcPts val="105"/>
              </a:spcBef>
            </a:pPr>
            <a:r>
              <a:rPr lang="en-US" sz="1400">
                <a:solidFill>
                  <a:schemeClr val="bg1">
                    <a:lumMod val="50000"/>
                  </a:schemeClr>
                </a:solidFill>
                <a:latin typeface="Baskervville" pitchFamily="2" charset="0"/>
              </a:rPr>
              <a:t>Level: 3</a:t>
            </a:r>
          </a:p>
          <a:p>
            <a:pPr marR="5080">
              <a:spcBef>
                <a:spcPts val="105"/>
              </a:spcBef>
            </a:pPr>
            <a:r>
              <a:rPr lang="en-US" sz="1400">
                <a:solidFill>
                  <a:schemeClr val="bg1">
                    <a:lumMod val="50000"/>
                  </a:schemeClr>
                </a:solidFill>
                <a:latin typeface="Baskervville" pitchFamily="2" charset="0"/>
              </a:rPr>
              <a:t>Area: International Post Duty Free </a:t>
            </a:r>
          </a:p>
          <a:p>
            <a:pPr marR="5080">
              <a:spcBef>
                <a:spcPts val="105"/>
              </a:spcBef>
            </a:pPr>
            <a:r>
              <a:rPr lang="en-US" sz="1400">
                <a:solidFill>
                  <a:schemeClr val="bg1">
                    <a:lumMod val="50000"/>
                  </a:schemeClr>
                </a:solidFill>
                <a:latin typeface="Baskervville" pitchFamily="2" charset="0"/>
              </a:rPr>
              <a:t>Audience: International Departure</a:t>
            </a:r>
          </a:p>
          <a:p>
            <a:pPr marR="5080">
              <a:spcBef>
                <a:spcPts val="105"/>
              </a:spcBef>
            </a:pPr>
            <a:r>
              <a:rPr lang="en-US" sz="1400">
                <a:solidFill>
                  <a:schemeClr val="bg1">
                    <a:lumMod val="50000"/>
                  </a:schemeClr>
                </a:solidFill>
                <a:latin typeface="Baskervville" pitchFamily="2" charset="0"/>
              </a:rPr>
              <a:t>Site Code: IR01DM</a:t>
            </a:r>
          </a:p>
          <a:p>
            <a:pPr marR="5080">
              <a:spcBef>
                <a:spcPts val="105"/>
              </a:spcBef>
            </a:pPr>
            <a:r>
              <a:rPr lang="en-US" sz="1400">
                <a:solidFill>
                  <a:schemeClr val="bg1">
                    <a:lumMod val="50000"/>
                  </a:schemeClr>
                </a:solidFill>
                <a:latin typeface="Baskervville" pitchFamily="2" charset="0"/>
              </a:rPr>
              <a:t>Quantity: 1 Nos. </a:t>
            </a:r>
          </a:p>
          <a:p>
            <a:pPr marR="5080">
              <a:spcBef>
                <a:spcPts val="105"/>
              </a:spcBef>
            </a:pPr>
            <a:r>
              <a:rPr lang="en-US" sz="1400">
                <a:solidFill>
                  <a:schemeClr val="bg1">
                    <a:lumMod val="50000"/>
                  </a:schemeClr>
                </a:solidFill>
                <a:latin typeface="Baskervville" pitchFamily="2" charset="0"/>
              </a:rPr>
              <a:t>No. of Clients: 06</a:t>
            </a:r>
          </a:p>
          <a:p>
            <a:pPr marR="5080">
              <a:spcBef>
                <a:spcPts val="105"/>
              </a:spcBef>
            </a:pPr>
            <a:r>
              <a:rPr lang="en-US" sz="1400">
                <a:solidFill>
                  <a:schemeClr val="bg1">
                    <a:lumMod val="50000"/>
                  </a:schemeClr>
                </a:solidFill>
                <a:latin typeface="Baskervville"/>
              </a:rPr>
              <a:t>Format (</a:t>
            </a:r>
            <a:r>
              <a:rPr lang="en-US" sz="1400" err="1">
                <a:solidFill>
                  <a:schemeClr val="bg1">
                    <a:lumMod val="50000"/>
                  </a:schemeClr>
                </a:solidFill>
                <a:latin typeface="Baskervville"/>
              </a:rPr>
              <a:t>WxH</a:t>
            </a:r>
            <a:r>
              <a:rPr lang="en-US" sz="1400">
                <a:solidFill>
                  <a:schemeClr val="bg1">
                    <a:lumMod val="50000"/>
                  </a:schemeClr>
                </a:solidFill>
                <a:latin typeface="Baskervville"/>
              </a:rPr>
              <a:t>): 85” LCD Screen</a:t>
            </a:r>
          </a:p>
          <a:p>
            <a:pPr marR="5080">
              <a:spcBef>
                <a:spcPts val="105"/>
              </a:spcBef>
            </a:pPr>
            <a:endParaRPr lang="en-US" sz="1400">
              <a:solidFill>
                <a:schemeClr val="bg1">
                  <a:lumMod val="50000"/>
                </a:schemeClr>
              </a:solidFill>
              <a:latin typeface="Baskervville" pitchFamily="2" charset="0"/>
            </a:endParaRPr>
          </a:p>
          <a:p>
            <a:pPr marR="5080">
              <a:spcBef>
                <a:spcPts val="105"/>
              </a:spcBef>
            </a:pPr>
            <a:r>
              <a:rPr lang="en-US" sz="1400">
                <a:solidFill>
                  <a:schemeClr val="bg1">
                    <a:lumMod val="50000"/>
                  </a:schemeClr>
                </a:solidFill>
                <a:latin typeface="Baskervville" pitchFamily="2" charset="0"/>
              </a:rPr>
              <a:t>Spot Duration: 10 sec</a:t>
            </a:r>
          </a:p>
          <a:p>
            <a:pPr marL="12700" marR="5080">
              <a:spcBef>
                <a:spcPts val="105"/>
              </a:spcBef>
            </a:pPr>
            <a:endParaRPr lang="en-US" sz="1400" b="1" spc="45">
              <a:solidFill>
                <a:srgbClr val="57635C"/>
              </a:solidFill>
              <a:latin typeface="Baskervville" pitchFamily="2" charset="0"/>
              <a:cs typeface="Segoe UI" panose="020B0502040204020203" pitchFamily="34" charset="0"/>
            </a:endParaRPr>
          </a:p>
          <a:p>
            <a:pPr marL="12700" marR="5080">
              <a:spcBef>
                <a:spcPts val="105"/>
              </a:spcBef>
            </a:pPr>
            <a:r>
              <a:rPr lang="en-US" sz="1400" b="1" u="sng" spc="45">
                <a:solidFill>
                  <a:srgbClr val="B99350"/>
                </a:solidFill>
                <a:latin typeface="Baskervville" pitchFamily="2" charset="0"/>
                <a:cs typeface="Segoe UI" panose="020B0502040204020203" pitchFamily="34" charset="0"/>
              </a:rPr>
              <a:t>DYNAMIC CONTENT</a:t>
            </a:r>
          </a:p>
          <a:p>
            <a:pPr marR="5080">
              <a:spcBef>
                <a:spcPts val="105"/>
              </a:spcBef>
            </a:pPr>
            <a:r>
              <a:rPr lang="en-US" sz="1400">
                <a:solidFill>
                  <a:schemeClr val="bg1">
                    <a:lumMod val="50000"/>
                  </a:schemeClr>
                </a:solidFill>
                <a:latin typeface="Baskervville" pitchFamily="2" charset="0"/>
              </a:rPr>
              <a:t>Contextually relevant digital ads can be run on digital media targeting Location, Weather, Temperature, Time of Day, Social Feed plugin, Data Feed (Flight updates, Sports updates, Live News), Language and Live Telecast.</a:t>
            </a:r>
          </a:p>
        </p:txBody>
      </p:sp>
      <p:sp>
        <p:nvSpPr>
          <p:cNvPr id="5" name="TextBox 4">
            <a:extLst>
              <a:ext uri="{FF2B5EF4-FFF2-40B4-BE49-F238E27FC236}">
                <a16:creationId xmlns:a16="http://schemas.microsoft.com/office/drawing/2014/main" id="{32474FF4-9E28-BE8E-148F-36A7063F048C}"/>
              </a:ext>
            </a:extLst>
          </p:cNvPr>
          <p:cNvSpPr txBox="1"/>
          <p:nvPr/>
        </p:nvSpPr>
        <p:spPr>
          <a:xfrm>
            <a:off x="426202" y="1717728"/>
            <a:ext cx="35258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International Departure Post </a:t>
            </a:r>
            <a:br>
              <a:rPr lang="en-GB">
                <a:solidFill>
                  <a:schemeClr val="bg1">
                    <a:lumMod val="49000"/>
                  </a:schemeClr>
                </a:solidFill>
                <a:latin typeface="Baskerville"/>
              </a:rPr>
            </a:br>
            <a:r>
              <a:rPr lang="en-GB">
                <a:solidFill>
                  <a:schemeClr val="bg1">
                    <a:lumMod val="49000"/>
                  </a:schemeClr>
                </a:solidFill>
                <a:latin typeface="Baskerville"/>
              </a:rPr>
              <a:t>Duty Free</a:t>
            </a:r>
          </a:p>
          <a:p>
            <a:pPr algn="l"/>
            <a:endParaRPr lang="en-GB">
              <a:ea typeface="Calibri"/>
              <a:cs typeface="Calibri"/>
            </a:endParaRPr>
          </a:p>
        </p:txBody>
      </p:sp>
    </p:spTree>
    <p:extLst>
      <p:ext uri="{BB962C8B-B14F-4D97-AF65-F5344CB8AC3E}">
        <p14:creationId xmlns:p14="http://schemas.microsoft.com/office/powerpoint/2010/main" val="2252691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26575" y="903278"/>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10" name="TextBox 9"/>
          <p:cNvSpPr txBox="1"/>
          <p:nvPr/>
        </p:nvSpPr>
        <p:spPr>
          <a:xfrm>
            <a:off x="426575" y="2808326"/>
            <a:ext cx="3566161" cy="3121367"/>
          </a:xfrm>
          <a:prstGeom prst="rect">
            <a:avLst/>
          </a:prstGeom>
          <a:noFill/>
        </p:spPr>
        <p:txBody>
          <a:bodyPr wrap="square" rtlCol="0">
            <a:spAutoFit/>
          </a:bodyPr>
          <a:lstStyle/>
          <a:p>
            <a:pPr marL="12700" marR="5080">
              <a:spcBef>
                <a:spcPts val="105"/>
              </a:spcBef>
            </a:pPr>
            <a:r>
              <a:rPr lang="pt-PT" sz="1400" b="1" u="sng">
                <a:solidFill>
                  <a:srgbClr val="B99350"/>
                </a:solidFill>
                <a:latin typeface="Baskervville" pitchFamily="2" charset="0"/>
                <a:ea typeface="Century Gothic" charset="0"/>
                <a:cs typeface="Segoe UI"/>
              </a:rPr>
              <a:t>MEDIA BENEFITS</a:t>
            </a:r>
            <a:endParaRPr lang="en-US" sz="1400" u="sng">
              <a:solidFill>
                <a:srgbClr val="B99350"/>
              </a:solidFill>
              <a:latin typeface="Baskervville" pitchFamily="2" charset="0"/>
              <a:cs typeface="Segoe UI"/>
            </a:endParaRPr>
          </a:p>
          <a:p>
            <a:endParaRPr lang="en-GB" sz="1400">
              <a:solidFill>
                <a:schemeClr val="bg1">
                  <a:lumMod val="50000"/>
                </a:schemeClr>
              </a:solidFill>
              <a:latin typeface="Baskervville" pitchFamily="2" charset="0"/>
              <a:cs typeface="Segoe UI" panose="020B0502040204020203" pitchFamily="34" charset="0"/>
            </a:endParaRPr>
          </a:p>
          <a:p>
            <a:r>
              <a:rPr lang="en-GB" altLang="en-US" sz="1400">
                <a:solidFill>
                  <a:schemeClr val="bg1">
                    <a:lumMod val="50000"/>
                  </a:schemeClr>
                </a:solidFill>
                <a:latin typeface="Baskervville" pitchFamily="2" charset="0"/>
                <a:ea typeface="Century Gothic" charset="0"/>
                <a:cs typeface="Segoe UI"/>
              </a:rPr>
              <a:t>Strategically located at the boarding area, this network optimizes reach with </a:t>
            </a:r>
            <a:r>
              <a:rPr lang="en-GB" altLang="en-US" sz="1400" b="1">
                <a:solidFill>
                  <a:schemeClr val="bg1">
                    <a:lumMod val="50000"/>
                  </a:schemeClr>
                </a:solidFill>
                <a:latin typeface="Baskervville" pitchFamily="2" charset="0"/>
                <a:ea typeface="Century Gothic" charset="0"/>
                <a:cs typeface="Segoe UI"/>
              </a:rPr>
              <a:t>100% international departure passengers </a:t>
            </a:r>
          </a:p>
          <a:p>
            <a:endParaRPr lang="en-GB" altLang="en-US" sz="1400">
              <a:solidFill>
                <a:schemeClr val="bg1">
                  <a:lumMod val="50000"/>
                </a:schemeClr>
              </a:solidFill>
              <a:latin typeface="Baskervville" pitchFamily="2" charset="0"/>
              <a:ea typeface="Century Gothic" charset="0"/>
              <a:cs typeface="Segoe UI"/>
            </a:endParaRPr>
          </a:p>
          <a:p>
            <a:r>
              <a:rPr lang="en-GB" altLang="en-US" sz="1400" b="1">
                <a:solidFill>
                  <a:schemeClr val="bg1">
                    <a:lumMod val="50000"/>
                  </a:schemeClr>
                </a:solidFill>
                <a:latin typeface="Baskervville" pitchFamily="2" charset="0"/>
                <a:ea typeface="Century Gothic" charset="0"/>
                <a:cs typeface="Segoe UI"/>
              </a:rPr>
              <a:t>Communicate</a:t>
            </a:r>
            <a:r>
              <a:rPr lang="en-GB" altLang="en-US" sz="1400">
                <a:solidFill>
                  <a:schemeClr val="bg1">
                    <a:lumMod val="50000"/>
                  </a:schemeClr>
                </a:solidFill>
                <a:latin typeface="Baskervville" pitchFamily="2" charset="0"/>
                <a:ea typeface="Century Gothic" charset="0"/>
                <a:cs typeface="Segoe UI"/>
              </a:rPr>
              <a:t> to domestic departing passengers in a relaxed frame of mind with high dwell time</a:t>
            </a:r>
          </a:p>
          <a:p>
            <a:endParaRPr lang="en-GB" altLang="en-US" sz="1400">
              <a:solidFill>
                <a:schemeClr val="bg1">
                  <a:lumMod val="50000"/>
                </a:schemeClr>
              </a:solidFill>
              <a:latin typeface="Baskervville" pitchFamily="2" charset="0"/>
              <a:ea typeface="Century Gothic" charset="0"/>
              <a:cs typeface="Segoe UI"/>
            </a:endParaRPr>
          </a:p>
          <a:p>
            <a:r>
              <a:rPr lang="en-GB" altLang="en-US" sz="1400">
                <a:solidFill>
                  <a:schemeClr val="bg1">
                    <a:lumMod val="50000"/>
                  </a:schemeClr>
                </a:solidFill>
                <a:latin typeface="Baskervville" pitchFamily="2" charset="0"/>
                <a:ea typeface="Century Gothic" charset="0"/>
                <a:cs typeface="Segoe UI"/>
              </a:rPr>
              <a:t>Capture the attention of your target audience by associating your brand and </a:t>
            </a:r>
            <a:r>
              <a:rPr lang="en-GB" altLang="en-US" sz="1400" b="1">
                <a:solidFill>
                  <a:schemeClr val="bg1">
                    <a:lumMod val="50000"/>
                  </a:schemeClr>
                </a:solidFill>
                <a:latin typeface="Baskervville" pitchFamily="2" charset="0"/>
                <a:ea typeface="Century Gothic" charset="0"/>
                <a:cs typeface="Segoe UI"/>
              </a:rPr>
              <a:t>enhance brand recall</a:t>
            </a:r>
          </a:p>
          <a:p>
            <a:pPr marL="12700" marR="5080">
              <a:spcBef>
                <a:spcPts val="105"/>
              </a:spcBef>
            </a:pPr>
            <a:endParaRPr lang="en-US" sz="1400" b="1" spc="45">
              <a:solidFill>
                <a:schemeClr val="bg1">
                  <a:lumMod val="50000"/>
                </a:schemeClr>
              </a:solidFill>
              <a:latin typeface="Baskervville" pitchFamily="2" charset="0"/>
              <a:cs typeface="Segoe UI" panose="020B0502040204020203" pitchFamily="34" charset="0"/>
            </a:endParaRPr>
          </a:p>
        </p:txBody>
      </p:sp>
      <p:pic>
        <p:nvPicPr>
          <p:cNvPr id="4" name="Picture 3"/>
          <p:cNvPicPr>
            <a:picLocks noChangeAspect="1"/>
          </p:cNvPicPr>
          <p:nvPr/>
        </p:nvPicPr>
        <p:blipFill>
          <a:blip r:embed="rId2"/>
          <a:stretch>
            <a:fillRect/>
          </a:stretch>
        </p:blipFill>
        <p:spPr>
          <a:xfrm>
            <a:off x="4479648" y="898111"/>
            <a:ext cx="7025167" cy="5045488"/>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7D91EB7B-E8CE-4F25-DF43-96D42DB71214}"/>
              </a:ext>
            </a:extLst>
          </p:cNvPr>
          <p:cNvSpPr txBox="1"/>
          <p:nvPr/>
        </p:nvSpPr>
        <p:spPr>
          <a:xfrm>
            <a:off x="542440" y="1950203"/>
            <a:ext cx="36291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Boarding Lounge International Departure</a:t>
            </a:r>
            <a:endParaRPr lang="en-US">
              <a:solidFill>
                <a:schemeClr val="bg1">
                  <a:lumMod val="49000"/>
                </a:schemeClr>
              </a:solidFill>
              <a:latin typeface="Baskerville"/>
            </a:endParaRPr>
          </a:p>
        </p:txBody>
      </p:sp>
    </p:spTree>
    <p:extLst>
      <p:ext uri="{BB962C8B-B14F-4D97-AF65-F5344CB8AC3E}">
        <p14:creationId xmlns:p14="http://schemas.microsoft.com/office/powerpoint/2010/main" val="2349931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26575" y="845699"/>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10" name="TextBox 9"/>
          <p:cNvSpPr txBox="1"/>
          <p:nvPr/>
        </p:nvSpPr>
        <p:spPr>
          <a:xfrm>
            <a:off x="426575" y="2478852"/>
            <a:ext cx="3566161" cy="3680495"/>
          </a:xfrm>
          <a:prstGeom prst="rect">
            <a:avLst/>
          </a:prstGeom>
          <a:noFill/>
        </p:spPr>
        <p:txBody>
          <a:bodyPr wrap="square" lIns="91440" tIns="45720" rIns="91440" bIns="45720" rtlCol="0" anchor="t">
            <a:spAutoFit/>
          </a:bodyPr>
          <a:lstStyle/>
          <a:p>
            <a:pPr marL="12700" marR="5080">
              <a:spcBef>
                <a:spcPts val="105"/>
              </a:spcBef>
            </a:pPr>
            <a:r>
              <a:rPr lang="en-US" sz="1400" b="1" u="sng" spc="45">
                <a:solidFill>
                  <a:srgbClr val="B99350"/>
                </a:solidFill>
                <a:latin typeface="Baskervville"/>
                <a:cs typeface="Segoe UI"/>
              </a:rPr>
              <a:t>LOCATION</a:t>
            </a:r>
          </a:p>
          <a:p>
            <a:pPr marL="12700" marR="5080">
              <a:spcBef>
                <a:spcPts val="105"/>
              </a:spcBef>
            </a:pPr>
            <a:r>
              <a:rPr lang="en-GB" sz="1400" spc="45">
                <a:solidFill>
                  <a:srgbClr val="57635C"/>
                </a:solidFill>
                <a:latin typeface="Baskervville"/>
                <a:cs typeface="Segoe UI"/>
              </a:rPr>
              <a:t>Level : 3</a:t>
            </a:r>
          </a:p>
          <a:p>
            <a:pPr marL="12700" marR="5080">
              <a:spcBef>
                <a:spcPts val="105"/>
              </a:spcBef>
            </a:pPr>
            <a:r>
              <a:rPr lang="en-GB" sz="1400" spc="45">
                <a:solidFill>
                  <a:srgbClr val="57635C"/>
                </a:solidFill>
                <a:latin typeface="Baskervville"/>
                <a:cs typeface="Segoe UI"/>
              </a:rPr>
              <a:t>Area: Boarding Lounge</a:t>
            </a:r>
          </a:p>
          <a:p>
            <a:pPr marL="12700" marR="5080">
              <a:spcBef>
                <a:spcPts val="105"/>
              </a:spcBef>
            </a:pPr>
            <a:r>
              <a:rPr lang="en-GB" sz="1400" spc="45">
                <a:solidFill>
                  <a:srgbClr val="57635C"/>
                </a:solidFill>
                <a:latin typeface="Baskervville"/>
                <a:cs typeface="Segoe UI"/>
              </a:rPr>
              <a:t>Audience: International</a:t>
            </a:r>
          </a:p>
          <a:p>
            <a:pPr marL="12700" marR="5080">
              <a:spcBef>
                <a:spcPts val="105"/>
              </a:spcBef>
            </a:pPr>
            <a:r>
              <a:rPr lang="en-GB" sz="1400" spc="45">
                <a:solidFill>
                  <a:srgbClr val="57635C"/>
                </a:solidFill>
                <a:latin typeface="Baskervville"/>
                <a:cs typeface="Segoe UI"/>
              </a:rPr>
              <a:t>Site Code: IBL01DM – IBL03DMT2</a:t>
            </a:r>
          </a:p>
          <a:p>
            <a:pPr marL="12700" marR="5080">
              <a:spcBef>
                <a:spcPts val="105"/>
              </a:spcBef>
            </a:pPr>
            <a:r>
              <a:rPr lang="en-GB" sz="1400" spc="45">
                <a:solidFill>
                  <a:srgbClr val="57635C"/>
                </a:solidFill>
                <a:latin typeface="Baskervville"/>
                <a:cs typeface="Segoe UI"/>
              </a:rPr>
              <a:t>Quantity: 3 Nos. </a:t>
            </a:r>
          </a:p>
          <a:p>
            <a:pPr marL="12700" marR="5080">
              <a:spcBef>
                <a:spcPts val="105"/>
              </a:spcBef>
            </a:pPr>
            <a:r>
              <a:rPr lang="en-GB" sz="1400" spc="45">
                <a:solidFill>
                  <a:srgbClr val="57635C"/>
                </a:solidFill>
                <a:latin typeface="Baskervville"/>
                <a:cs typeface="Segoe UI"/>
              </a:rPr>
              <a:t>No. of Clients: 06</a:t>
            </a:r>
          </a:p>
          <a:p>
            <a:pPr marL="12700" marR="5080">
              <a:spcBef>
                <a:spcPts val="105"/>
              </a:spcBef>
            </a:pPr>
            <a:r>
              <a:rPr lang="en-GB" sz="1400" spc="45">
                <a:solidFill>
                  <a:srgbClr val="57635C"/>
                </a:solidFill>
                <a:latin typeface="Baskervville"/>
                <a:cs typeface="Segoe UI"/>
              </a:rPr>
              <a:t>Format (</a:t>
            </a:r>
            <a:r>
              <a:rPr lang="en-GB" sz="1400" spc="45" err="1">
                <a:solidFill>
                  <a:srgbClr val="57635C"/>
                </a:solidFill>
                <a:latin typeface="Baskervville"/>
                <a:cs typeface="Segoe UI"/>
              </a:rPr>
              <a:t>WxH</a:t>
            </a:r>
            <a:r>
              <a:rPr lang="en-GB" sz="1400" spc="45">
                <a:solidFill>
                  <a:srgbClr val="57635C"/>
                </a:solidFill>
                <a:latin typeface="Baskervville"/>
                <a:cs typeface="Segoe UI"/>
              </a:rPr>
              <a:t>): 85”</a:t>
            </a:r>
          </a:p>
          <a:p>
            <a:pPr marL="12700" marR="5080">
              <a:spcBef>
                <a:spcPts val="105"/>
              </a:spcBef>
            </a:pPr>
            <a:endParaRPr lang="en-US" sz="1400" b="1" spc="45">
              <a:solidFill>
                <a:srgbClr val="57635C"/>
              </a:solidFill>
              <a:latin typeface="Baskervville" pitchFamily="2" charset="0"/>
              <a:cs typeface="Segoe UI" panose="020B0502040204020203" pitchFamily="34" charset="0"/>
            </a:endParaRPr>
          </a:p>
          <a:p>
            <a:pPr marL="12700" marR="5080">
              <a:spcBef>
                <a:spcPts val="105"/>
              </a:spcBef>
            </a:pPr>
            <a:r>
              <a:rPr lang="en-US" sz="1400" b="1" u="sng" spc="45">
                <a:solidFill>
                  <a:srgbClr val="B99350"/>
                </a:solidFill>
                <a:latin typeface="Baskervville"/>
                <a:cs typeface="Segoe UI"/>
              </a:rPr>
              <a:t>DYNAMIC CONTENT</a:t>
            </a:r>
          </a:p>
          <a:p>
            <a:pPr marL="12700" marR="5080">
              <a:spcBef>
                <a:spcPts val="105"/>
              </a:spcBef>
            </a:pPr>
            <a:r>
              <a:rPr lang="en-US" sz="1400">
                <a:solidFill>
                  <a:schemeClr val="bg1">
                    <a:lumMod val="49000"/>
                  </a:schemeClr>
                </a:solidFill>
                <a:latin typeface="Baskervville"/>
                <a:cs typeface="Segoe UI"/>
              </a:rPr>
              <a:t>Contextually relevant digital ads can be run on digital media targeting Location, Weather, Temperature, Time of Day, Social Feed plugin, Data Feed (Flight updates, Sports updates, Live News), Language and Live Telecast.</a:t>
            </a:r>
          </a:p>
          <a:p>
            <a:pPr marL="12700" marR="5080">
              <a:spcBef>
                <a:spcPts val="105"/>
              </a:spcBef>
            </a:pPr>
            <a:endParaRPr lang="en-US" sz="1400" b="1" spc="45">
              <a:solidFill>
                <a:schemeClr val="bg1">
                  <a:lumMod val="50000"/>
                </a:schemeClr>
              </a:solidFill>
              <a:latin typeface="Baskervville" pitchFamily="2" charset="0"/>
              <a:cs typeface="Segoe UI" panose="020B0502040204020203" pitchFamily="34" charset="0"/>
            </a:endParaRPr>
          </a:p>
        </p:txBody>
      </p:sp>
      <p:pic>
        <p:nvPicPr>
          <p:cNvPr id="2" name="Picture 1"/>
          <p:cNvPicPr>
            <a:picLocks noChangeAspect="1"/>
          </p:cNvPicPr>
          <p:nvPr/>
        </p:nvPicPr>
        <p:blipFill>
          <a:blip r:embed="rId2"/>
          <a:stretch>
            <a:fillRect/>
          </a:stretch>
        </p:blipFill>
        <p:spPr>
          <a:xfrm>
            <a:off x="4419252" y="852054"/>
            <a:ext cx="7052311" cy="5135177"/>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DFD43BD6-710A-7B92-2EE5-1C0262C7D2C5}"/>
              </a:ext>
            </a:extLst>
          </p:cNvPr>
          <p:cNvSpPr txBox="1"/>
          <p:nvPr/>
        </p:nvSpPr>
        <p:spPr>
          <a:xfrm>
            <a:off x="423620" y="188304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chemeClr val="bg1">
                    <a:lumMod val="49000"/>
                  </a:schemeClr>
                </a:solidFill>
                <a:latin typeface="Baskerville"/>
              </a:rPr>
              <a:t>Boarding Lounge International Departure​</a:t>
            </a:r>
            <a:endParaRPr lang="en-GB" sz="1400">
              <a:solidFill>
                <a:schemeClr val="bg1">
                  <a:lumMod val="49000"/>
                </a:schemeClr>
              </a:solidFill>
              <a:ea typeface="Calibri"/>
              <a:cs typeface="Calibri"/>
            </a:endParaRPr>
          </a:p>
        </p:txBody>
      </p:sp>
    </p:spTree>
    <p:extLst>
      <p:ext uri="{BB962C8B-B14F-4D97-AF65-F5344CB8AC3E}">
        <p14:creationId xmlns:p14="http://schemas.microsoft.com/office/powerpoint/2010/main" val="3368184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000" r="7349"/>
          <a:stretch/>
        </p:blipFill>
        <p:spPr>
          <a:xfrm>
            <a:off x="3189692" y="648394"/>
            <a:ext cx="9002308"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32261" y="1247247"/>
            <a:ext cx="4189615" cy="1077218"/>
          </a:xfrm>
          <a:prstGeom prst="rect">
            <a:avLst/>
          </a:prstGeom>
          <a:noFill/>
        </p:spPr>
        <p:txBody>
          <a:bodyPr wrap="square" rtlCol="0">
            <a:spAutoFit/>
          </a:bodyPr>
          <a:lstStyle/>
          <a:p>
            <a:r>
              <a:rPr lang="en-IN" sz="3200" b="1">
                <a:solidFill>
                  <a:srgbClr val="B99350"/>
                </a:solidFill>
                <a:latin typeface="Baskervville" pitchFamily="2" charset="0"/>
              </a:rPr>
              <a:t>Hyderabad International Airport</a:t>
            </a:r>
          </a:p>
        </p:txBody>
      </p:sp>
      <p:cxnSp>
        <p:nvCxnSpPr>
          <p:cNvPr id="8" name="Straight Connector 7"/>
          <p:cNvCxnSpPr/>
          <p:nvPr/>
        </p:nvCxnSpPr>
        <p:spPr>
          <a:xfrm>
            <a:off x="0" y="2507810"/>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AEF2220-CBD3-5637-B5E5-77D824C36E17}"/>
              </a:ext>
            </a:extLst>
          </p:cNvPr>
          <p:cNvSpPr txBox="1"/>
          <p:nvPr/>
        </p:nvSpPr>
        <p:spPr>
          <a:xfrm>
            <a:off x="435707" y="2692400"/>
            <a:ext cx="379827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Hyderabad International airport handles over 25 million passengers, marking a 19% increase from the previous year. This growth included a 23.2% surge in international travelers. </a:t>
            </a:r>
            <a:endParaRPr lang="en-US" dirty="0"/>
          </a:p>
        </p:txBody>
      </p:sp>
    </p:spTree>
    <p:extLst>
      <p:ext uri="{BB962C8B-B14F-4D97-AF65-F5344CB8AC3E}">
        <p14:creationId xmlns:p14="http://schemas.microsoft.com/office/powerpoint/2010/main" val="1552410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26575" y="1039428"/>
            <a:ext cx="3566161" cy="1569660"/>
          </a:xfrm>
          <a:prstGeom prst="rect">
            <a:avLst/>
          </a:prstGeom>
          <a:noFill/>
        </p:spPr>
        <p:txBody>
          <a:bodyPr wrap="square" rtlCol="0">
            <a:spAutoFit/>
          </a:bodyPr>
          <a:lstStyle/>
          <a:p>
            <a:pPr lvl="0">
              <a:defRPr/>
            </a:pPr>
            <a:r>
              <a:rPr lang="en-US" sz="3200" b="1">
                <a:solidFill>
                  <a:srgbClr val="B99350"/>
                </a:solidFill>
                <a:latin typeface="Baskervville" pitchFamily="2" charset="0"/>
              </a:rPr>
              <a:t>International Check-in-Hall : Wall Mount</a:t>
            </a:r>
          </a:p>
        </p:txBody>
      </p:sp>
      <p:sp>
        <p:nvSpPr>
          <p:cNvPr id="10" name="TextBox 9"/>
          <p:cNvSpPr txBox="1"/>
          <p:nvPr/>
        </p:nvSpPr>
        <p:spPr>
          <a:xfrm>
            <a:off x="426575" y="2742107"/>
            <a:ext cx="3566161" cy="3323987"/>
          </a:xfrm>
          <a:prstGeom prst="rect">
            <a:avLst/>
          </a:prstGeom>
          <a:noFill/>
        </p:spPr>
        <p:txBody>
          <a:bodyPr wrap="square" rtlCol="0">
            <a:spAutoFit/>
          </a:bodyPr>
          <a:lstStyle/>
          <a:p>
            <a:pPr marL="285750" lvl="0" indent="-285750">
              <a:buFont typeface="Wingdings" panose="05000000000000000000" pitchFamily="2" charset="2"/>
              <a:buChar char="v"/>
              <a:defRPr/>
            </a:pPr>
            <a:r>
              <a:rPr lang="en-US" sz="1400">
                <a:solidFill>
                  <a:schemeClr val="bg1">
                    <a:lumMod val="50000"/>
                  </a:schemeClr>
                </a:solidFill>
                <a:latin typeface="Baskervville" pitchFamily="2" charset="0"/>
              </a:rPr>
              <a:t>The Wall Mount at Check-in-Hall welcomes the passenger audience at the International Airport Terminal Building with it’s grandeur. </a:t>
            </a:r>
          </a:p>
          <a:p>
            <a:pPr marL="285750" lvl="0" indent="-285750">
              <a:buFont typeface="Wingdings" panose="05000000000000000000" pitchFamily="2" charset="2"/>
              <a:buChar char="v"/>
              <a:defRPr/>
            </a:pPr>
            <a:endParaRPr lang="en-US" sz="1400">
              <a:solidFill>
                <a:schemeClr val="bg1">
                  <a:lumMod val="50000"/>
                </a:schemeClr>
              </a:solidFill>
              <a:latin typeface="Baskervville" pitchFamily="2" charset="0"/>
            </a:endParaRPr>
          </a:p>
          <a:p>
            <a:pPr marL="285750" lvl="0" indent="-285750">
              <a:buFont typeface="Wingdings" panose="05000000000000000000" pitchFamily="2" charset="2"/>
              <a:buChar char="v"/>
              <a:defRPr/>
            </a:pPr>
            <a:r>
              <a:rPr lang="en-US" sz="1400">
                <a:solidFill>
                  <a:schemeClr val="bg1">
                    <a:lumMod val="50000"/>
                  </a:schemeClr>
                </a:solidFill>
                <a:latin typeface="Baskervville" pitchFamily="2" charset="0"/>
              </a:rPr>
              <a:t>The site as one of the premium media options at RGIAH catches them at their movement and encapsulates their attention while they are in a hustle to get along the check-in process. </a:t>
            </a:r>
          </a:p>
          <a:p>
            <a:pPr marL="285750" lvl="0" indent="-285750">
              <a:buFont typeface="Wingdings" panose="05000000000000000000" pitchFamily="2" charset="2"/>
              <a:buChar char="v"/>
              <a:defRPr/>
            </a:pPr>
            <a:endParaRPr lang="en-US" sz="1400">
              <a:solidFill>
                <a:schemeClr val="bg1">
                  <a:lumMod val="50000"/>
                </a:schemeClr>
              </a:solidFill>
              <a:latin typeface="Baskervville" pitchFamily="2" charset="0"/>
            </a:endParaRPr>
          </a:p>
          <a:p>
            <a:pPr marL="285750" lvl="0" indent="-285750">
              <a:buFont typeface="Wingdings" panose="05000000000000000000" pitchFamily="2" charset="2"/>
              <a:buChar char="v"/>
              <a:defRPr/>
            </a:pPr>
            <a:r>
              <a:rPr lang="en-US" sz="1400">
                <a:solidFill>
                  <a:schemeClr val="bg1">
                    <a:lumMod val="50000"/>
                  </a:schemeClr>
                </a:solidFill>
                <a:latin typeface="Baskervville" pitchFamily="2" charset="0"/>
              </a:rPr>
              <a:t>They cater to 100% domestic departing passengers creating a lingering impact in their minds long after they have traversed the area.</a:t>
            </a:r>
          </a:p>
        </p:txBody>
      </p:sp>
      <p:pic>
        <p:nvPicPr>
          <p:cNvPr id="11" name="Picture Placeholder 5">
            <a:extLst>
              <a:ext uri="{FF2B5EF4-FFF2-40B4-BE49-F238E27FC236}">
                <a16:creationId xmlns:a16="http://schemas.microsoft.com/office/drawing/2014/main" id="{6CF31D22-4518-E2AE-4B2F-BC5F631AAB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29726" y="1043481"/>
            <a:ext cx="7032337" cy="5107244"/>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39432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525500" y="934404"/>
            <a:ext cx="6862936" cy="4924648"/>
          </a:xfrm>
          <a:prstGeom prst="rect">
            <a:avLst/>
          </a:prstGeom>
        </p:spPr>
      </p:pic>
      <p:sp>
        <p:nvSpPr>
          <p:cNvPr id="7" name="TextBox 6"/>
          <p:cNvSpPr txBox="1"/>
          <p:nvPr/>
        </p:nvSpPr>
        <p:spPr>
          <a:xfrm>
            <a:off x="488760" y="1687821"/>
            <a:ext cx="3566161" cy="1569660"/>
          </a:xfrm>
          <a:prstGeom prst="rect">
            <a:avLst/>
          </a:prstGeom>
          <a:noFill/>
        </p:spPr>
        <p:txBody>
          <a:bodyPr wrap="square" rtlCol="0">
            <a:spAutoFit/>
          </a:bodyPr>
          <a:lstStyle/>
          <a:p>
            <a:pPr lvl="0">
              <a:defRPr/>
            </a:pPr>
            <a:r>
              <a:rPr lang="en-US" sz="3200" b="1">
                <a:solidFill>
                  <a:srgbClr val="B99350"/>
                </a:solidFill>
                <a:latin typeface="Baskervville" pitchFamily="2" charset="0"/>
              </a:rPr>
              <a:t>International Check-in-Hall : Wall Mount</a:t>
            </a:r>
          </a:p>
        </p:txBody>
      </p:sp>
      <p:sp>
        <p:nvSpPr>
          <p:cNvPr id="10" name="TextBox 9"/>
          <p:cNvSpPr txBox="1"/>
          <p:nvPr/>
        </p:nvSpPr>
        <p:spPr>
          <a:xfrm>
            <a:off x="488760" y="3426802"/>
            <a:ext cx="3566161" cy="1384995"/>
          </a:xfrm>
          <a:prstGeom prst="rect">
            <a:avLst/>
          </a:prstGeom>
          <a:noFill/>
        </p:spPr>
        <p:txBody>
          <a:bodyPr wrap="square" rtlCol="0">
            <a:spAutoFit/>
          </a:bodyPr>
          <a:lstStyle/>
          <a:p>
            <a:pPr lvl="0">
              <a:defRPr/>
            </a:pPr>
            <a:r>
              <a:rPr lang="en-US" sz="1400" b="1" u="sng">
                <a:solidFill>
                  <a:srgbClr val="B99350"/>
                </a:solidFill>
                <a:latin typeface="Baskervville" pitchFamily="2" charset="0"/>
              </a:rPr>
              <a:t>SPECIFICATION</a:t>
            </a:r>
          </a:p>
          <a:p>
            <a:pPr lvl="0">
              <a:defRPr/>
            </a:pPr>
            <a:br>
              <a:rPr lang="en-US" sz="1400">
                <a:solidFill>
                  <a:schemeClr val="bg1">
                    <a:lumMod val="50000"/>
                  </a:schemeClr>
                </a:solidFill>
                <a:latin typeface="Baskervville" pitchFamily="2" charset="0"/>
              </a:rPr>
            </a:br>
            <a:r>
              <a:rPr lang="en-US" sz="1400">
                <a:solidFill>
                  <a:schemeClr val="bg1">
                    <a:lumMod val="50000"/>
                  </a:schemeClr>
                </a:solidFill>
                <a:latin typeface="Baskervville" pitchFamily="2" charset="0"/>
              </a:rPr>
              <a:t>Size: 30ft x 7ft</a:t>
            </a:r>
          </a:p>
          <a:p>
            <a:pPr lvl="0">
              <a:defRPr/>
            </a:pPr>
            <a:r>
              <a:rPr lang="en-US" sz="1400">
                <a:solidFill>
                  <a:schemeClr val="bg1">
                    <a:lumMod val="50000"/>
                  </a:schemeClr>
                </a:solidFill>
                <a:latin typeface="Baskervville" pitchFamily="2" charset="0"/>
              </a:rPr>
              <a:t>Illumination: Back Lit</a:t>
            </a:r>
          </a:p>
          <a:p>
            <a:pPr lvl="0">
              <a:defRPr/>
            </a:pPr>
            <a:r>
              <a:rPr lang="en-US" sz="1400">
                <a:solidFill>
                  <a:schemeClr val="bg1">
                    <a:lumMod val="50000"/>
                  </a:schemeClr>
                </a:solidFill>
                <a:latin typeface="Baskervville" pitchFamily="2" charset="0"/>
              </a:rPr>
              <a:t>Display Faces: 1</a:t>
            </a:r>
          </a:p>
          <a:p>
            <a:pPr lvl="0">
              <a:defRPr/>
            </a:pPr>
            <a:r>
              <a:rPr lang="en-US" sz="1400">
                <a:solidFill>
                  <a:schemeClr val="bg1">
                    <a:lumMod val="50000"/>
                  </a:schemeClr>
                </a:solidFill>
                <a:latin typeface="Baskervville" pitchFamily="2" charset="0"/>
              </a:rPr>
              <a:t>Location: International Check In Hall</a:t>
            </a: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34051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460917" y="934444"/>
            <a:ext cx="7018959" cy="4892860"/>
          </a:xfrm>
          <a:prstGeom prst="rect">
            <a:avLst/>
          </a:prstGeom>
        </p:spPr>
      </p:pic>
      <p:sp>
        <p:nvSpPr>
          <p:cNvPr id="7" name="TextBox 6"/>
          <p:cNvSpPr txBox="1"/>
          <p:nvPr/>
        </p:nvSpPr>
        <p:spPr>
          <a:xfrm>
            <a:off x="488760" y="1164119"/>
            <a:ext cx="3566161" cy="2062103"/>
          </a:xfrm>
          <a:prstGeom prst="rect">
            <a:avLst/>
          </a:prstGeom>
          <a:noFill/>
        </p:spPr>
        <p:txBody>
          <a:bodyPr wrap="square" lIns="91440" tIns="45720" rIns="91440" bIns="45720" rtlCol="0" anchor="t">
            <a:spAutoFit/>
          </a:bodyPr>
          <a:lstStyle/>
          <a:p>
            <a:pPr>
              <a:defRPr/>
            </a:pPr>
            <a:r>
              <a:rPr lang="en-US" sz="3200" b="1" spc="300">
                <a:solidFill>
                  <a:srgbClr val="B99350"/>
                </a:solidFill>
                <a:latin typeface="Baskervville"/>
              </a:rPr>
              <a:t>Binnacle @ International SHA Level F (Faces 2)</a:t>
            </a:r>
            <a:endParaRPr lang="en-US" sz="3200" b="1" spc="300">
              <a:solidFill>
                <a:srgbClr val="B99350"/>
              </a:solidFill>
              <a:latin typeface="Baskervville" pitchFamily="2" charset="0"/>
            </a:endParaRPr>
          </a:p>
        </p:txBody>
      </p:sp>
      <p:sp>
        <p:nvSpPr>
          <p:cNvPr id="10" name="TextBox 9"/>
          <p:cNvSpPr txBox="1"/>
          <p:nvPr/>
        </p:nvSpPr>
        <p:spPr>
          <a:xfrm>
            <a:off x="488760" y="3426802"/>
            <a:ext cx="3566161" cy="1815882"/>
          </a:xfrm>
          <a:prstGeom prst="rect">
            <a:avLst/>
          </a:prstGeom>
          <a:noFill/>
        </p:spPr>
        <p:txBody>
          <a:bodyPr wrap="square" rtlCol="0">
            <a:spAutoFit/>
          </a:bodyPr>
          <a:lstStyle/>
          <a:p>
            <a:pPr lvl="0">
              <a:defRPr/>
            </a:pPr>
            <a:r>
              <a:rPr lang="en-US" sz="1400" b="1" u="sng">
                <a:solidFill>
                  <a:srgbClr val="B99350"/>
                </a:solidFill>
                <a:latin typeface="Baskervville" pitchFamily="2" charset="0"/>
              </a:rPr>
              <a:t>MEDIA DESCRIPTION</a:t>
            </a:r>
          </a:p>
          <a:p>
            <a:pPr lvl="0">
              <a:defRPr/>
            </a:pPr>
            <a:br>
              <a:rPr lang="en-US" sz="1400">
                <a:solidFill>
                  <a:schemeClr val="bg1">
                    <a:lumMod val="50000"/>
                  </a:schemeClr>
                </a:solidFill>
                <a:latin typeface="Baskervville" pitchFamily="2" charset="0"/>
              </a:rPr>
            </a:br>
            <a:r>
              <a:rPr lang="en-US" sz="1400">
                <a:solidFill>
                  <a:schemeClr val="bg1">
                    <a:lumMod val="50000"/>
                  </a:schemeClr>
                </a:solidFill>
                <a:latin typeface="Baskervville" pitchFamily="2" charset="0"/>
              </a:rPr>
              <a:t>This media unit is located at the heart of the international security hold area. This head on media </a:t>
            </a:r>
            <a:r>
              <a:rPr lang="en-US" sz="1400" b="1">
                <a:solidFill>
                  <a:schemeClr val="bg1">
                    <a:lumMod val="50000"/>
                  </a:schemeClr>
                </a:solidFill>
                <a:latin typeface="Baskervville" pitchFamily="2" charset="0"/>
              </a:rPr>
              <a:t>Chandelier</a:t>
            </a:r>
            <a:r>
              <a:rPr lang="en-US" sz="1400">
                <a:solidFill>
                  <a:schemeClr val="bg1">
                    <a:lumMod val="50000"/>
                  </a:schemeClr>
                </a:solidFill>
                <a:latin typeface="Baskervville" pitchFamily="2" charset="0"/>
              </a:rPr>
              <a:t>. The unit caters to international departing passengers and grabs their attention as they are moving towards the Boarding Gates.</a:t>
            </a: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430837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88760" y="1164119"/>
            <a:ext cx="3566161" cy="2062103"/>
          </a:xfrm>
          <a:prstGeom prst="rect">
            <a:avLst/>
          </a:prstGeom>
          <a:noFill/>
        </p:spPr>
        <p:txBody>
          <a:bodyPr wrap="square" lIns="91440" tIns="45720" rIns="91440" bIns="45720" rtlCol="0" anchor="t">
            <a:spAutoFit/>
          </a:bodyPr>
          <a:lstStyle/>
          <a:p>
            <a:pPr>
              <a:defRPr/>
            </a:pPr>
            <a:r>
              <a:rPr lang="en-US" sz="3200" b="1" spc="300">
                <a:solidFill>
                  <a:srgbClr val="B99350"/>
                </a:solidFill>
                <a:latin typeface="Baskervville"/>
              </a:rPr>
              <a:t>Binnacle @ International SHA Level F (Faces 2)</a:t>
            </a:r>
            <a:endParaRPr lang="en-US" sz="3200" b="1" spc="300">
              <a:solidFill>
                <a:srgbClr val="B99350"/>
              </a:solidFill>
              <a:latin typeface="Baskervville" pitchFamily="2" charset="0"/>
            </a:endParaRPr>
          </a:p>
        </p:txBody>
      </p:sp>
      <p:sp>
        <p:nvSpPr>
          <p:cNvPr id="10" name="TextBox 9"/>
          <p:cNvSpPr txBox="1"/>
          <p:nvPr/>
        </p:nvSpPr>
        <p:spPr>
          <a:xfrm>
            <a:off x="488760" y="3426802"/>
            <a:ext cx="3094025" cy="1600438"/>
          </a:xfrm>
          <a:prstGeom prst="rect">
            <a:avLst/>
          </a:prstGeom>
          <a:noFill/>
        </p:spPr>
        <p:txBody>
          <a:bodyPr wrap="square" rtlCol="0">
            <a:spAutoFit/>
          </a:bodyPr>
          <a:lstStyle/>
          <a:p>
            <a:pPr lvl="0">
              <a:defRPr/>
            </a:pPr>
            <a:r>
              <a:rPr lang="en-US" sz="1400" b="1" u="sng">
                <a:solidFill>
                  <a:srgbClr val="B99350"/>
                </a:solidFill>
                <a:latin typeface="Baskervville" pitchFamily="2" charset="0"/>
              </a:rPr>
              <a:t>SPECIFICATION</a:t>
            </a:r>
          </a:p>
          <a:p>
            <a:pPr lvl="0">
              <a:defRPr/>
            </a:pPr>
            <a:br>
              <a:rPr lang="en-US" sz="1400">
                <a:solidFill>
                  <a:schemeClr val="bg1">
                    <a:lumMod val="50000"/>
                  </a:schemeClr>
                </a:solidFill>
                <a:latin typeface="Baskervville" pitchFamily="2" charset="0"/>
              </a:rPr>
            </a:br>
            <a:r>
              <a:rPr lang="en-US" sz="1400">
                <a:solidFill>
                  <a:schemeClr val="bg1">
                    <a:lumMod val="50000"/>
                  </a:schemeClr>
                </a:solidFill>
                <a:latin typeface="Baskervville" pitchFamily="2" charset="0"/>
              </a:rPr>
              <a:t>Size: 30 ft x 10 ft</a:t>
            </a:r>
          </a:p>
          <a:p>
            <a:pPr lvl="0">
              <a:defRPr/>
            </a:pPr>
            <a:r>
              <a:rPr lang="en-US" sz="1400">
                <a:solidFill>
                  <a:schemeClr val="bg1">
                    <a:lumMod val="50000"/>
                  </a:schemeClr>
                </a:solidFill>
                <a:latin typeface="Baskervville" pitchFamily="2" charset="0"/>
              </a:rPr>
              <a:t>Illumination: Back Lit</a:t>
            </a:r>
          </a:p>
          <a:p>
            <a:pPr lvl="0">
              <a:defRPr/>
            </a:pPr>
            <a:r>
              <a:rPr lang="en-US" sz="1400">
                <a:solidFill>
                  <a:schemeClr val="bg1">
                    <a:lumMod val="50000"/>
                  </a:schemeClr>
                </a:solidFill>
                <a:latin typeface="Baskervville" pitchFamily="2" charset="0"/>
              </a:rPr>
              <a:t>Display Faces: 2</a:t>
            </a:r>
          </a:p>
          <a:p>
            <a:pPr lvl="0">
              <a:defRPr/>
            </a:pPr>
            <a:r>
              <a:rPr lang="en-US" sz="1400">
                <a:solidFill>
                  <a:schemeClr val="bg1">
                    <a:lumMod val="50000"/>
                  </a:schemeClr>
                </a:solidFill>
                <a:latin typeface="Baskervville" pitchFamily="2" charset="0"/>
              </a:rPr>
              <a:t>Location: International Security Hold Area</a:t>
            </a:r>
          </a:p>
        </p:txBody>
      </p:sp>
      <p:pic>
        <p:nvPicPr>
          <p:cNvPr id="11" name="Picture 10" descr="Diagram&#10;&#10;Description automatically generated">
            <a:extLst>
              <a:ext uri="{FF2B5EF4-FFF2-40B4-BE49-F238E27FC236}">
                <a16:creationId xmlns:a16="http://schemas.microsoft.com/office/drawing/2014/main" id="{73D57A9D-4477-DEBC-9E4A-7C4DF115C8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80158" y="961366"/>
            <a:ext cx="6924903" cy="4682976"/>
          </a:xfrm>
          <a:prstGeom prst="rect">
            <a:avLst/>
          </a:prstGeom>
        </p:spPr>
      </p:pic>
      <p:sp>
        <p:nvSpPr>
          <p:cNvPr id="9" name="Rectangle 8"/>
          <p:cNvSpPr/>
          <p:nvPr/>
        </p:nvSpPr>
        <p:spPr>
          <a:xfrm>
            <a:off x="10336778"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45053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3234"/>
          <a:stretch/>
        </p:blipFill>
        <p:spPr>
          <a:xfrm>
            <a:off x="2121329" y="659508"/>
            <a:ext cx="10070671"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14"/>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pPr lvl="0"/>
            <a:r>
              <a:rPr lang="en-US" sz="3200" b="1">
                <a:solidFill>
                  <a:srgbClr val="B99350"/>
                </a:solidFill>
                <a:latin typeface="Baskervville" pitchFamily="2" charset="0"/>
                <a:cs typeface="Helvetica Neue" panose="02000503000000020004" pitchFamily="2" charset="0"/>
                <a:sym typeface="+mn-ea"/>
              </a:rPr>
              <a:t>Chennai</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8841CE-8CD3-870D-014E-90DEB81B9E2C}"/>
              </a:ext>
            </a:extLst>
          </p:cNvPr>
          <p:cNvSpPr txBox="1"/>
          <p:nvPr/>
        </p:nvSpPr>
        <p:spPr>
          <a:xfrm>
            <a:off x="427822" y="2374136"/>
            <a:ext cx="36061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Chennai International Airport (MAA) handled approximately 21.2 million passengers, reflecting a 14.2% increase from the previous year.  This total included more than 5 million international passengers</a:t>
            </a:r>
          </a:p>
        </p:txBody>
      </p:sp>
    </p:spTree>
    <p:extLst>
      <p:ext uri="{BB962C8B-B14F-4D97-AF65-F5344CB8AC3E}">
        <p14:creationId xmlns:p14="http://schemas.microsoft.com/office/powerpoint/2010/main" val="1529447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75144" y="2246408"/>
            <a:ext cx="4652145" cy="2015232"/>
          </a:xfrm>
          <a:prstGeom prst="rect">
            <a:avLst/>
          </a:prstGeom>
          <a:noFill/>
        </p:spPr>
        <p:txBody>
          <a:bodyPr wrap="square" lIns="91440" tIns="45720" rIns="91440" bIns="45720" rtlCol="0" anchor="t">
            <a:spAutoFit/>
          </a:bodyPr>
          <a:lstStyle/>
          <a:p>
            <a:pPr lvl="0">
              <a:lnSpc>
                <a:spcPts val="3900"/>
              </a:lnSpc>
            </a:pPr>
            <a:r>
              <a:rPr lang="en-US" sz="3200" b="1">
                <a:solidFill>
                  <a:srgbClr val="B99350"/>
                </a:solidFill>
                <a:latin typeface="Baskervville"/>
                <a:ea typeface="Open Sans"/>
                <a:cs typeface="Open Sans"/>
              </a:rPr>
              <a:t>T2 International </a:t>
            </a:r>
          </a:p>
          <a:p>
            <a:pPr lvl="0">
              <a:lnSpc>
                <a:spcPts val="3900"/>
              </a:lnSpc>
            </a:pPr>
            <a:r>
              <a:rPr lang="en-US" sz="3200" b="1">
                <a:solidFill>
                  <a:srgbClr val="B99350"/>
                </a:solidFill>
                <a:latin typeface="Baskervville"/>
                <a:ea typeface="Open Sans"/>
                <a:cs typeface="Open Sans"/>
              </a:rPr>
              <a:t>Departures</a:t>
            </a:r>
          </a:p>
          <a:p>
            <a:pPr>
              <a:lnSpc>
                <a:spcPts val="3900"/>
              </a:lnSpc>
            </a:pPr>
            <a:r>
              <a:rPr lang="en-US" sz="2400" b="1">
                <a:solidFill>
                  <a:srgbClr val="B99350"/>
                </a:solidFill>
                <a:latin typeface="Baskervville"/>
                <a:ea typeface="+mn-lt"/>
                <a:cs typeface="+mn-lt"/>
              </a:rPr>
              <a:t>Int Welcome</a:t>
            </a:r>
            <a:endParaRPr lang="en-US" sz="2400" b="1">
              <a:solidFill>
                <a:srgbClr val="B99350"/>
              </a:solidFill>
              <a:latin typeface="Baskervville"/>
            </a:endParaRPr>
          </a:p>
          <a:p>
            <a:pPr>
              <a:lnSpc>
                <a:spcPts val="3900"/>
              </a:lnSpc>
            </a:pPr>
            <a:r>
              <a:rPr lang="en-US">
                <a:solidFill>
                  <a:schemeClr val="bg1">
                    <a:lumMod val="50000"/>
                  </a:schemeClr>
                </a:solidFill>
                <a:latin typeface="Baskervville"/>
                <a:cs typeface="Arial"/>
              </a:rPr>
              <a:t>Static screen at check-in area</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p:cNvPicPr>
            <a:picLocks noChangeAspect="1"/>
          </p:cNvPicPr>
          <p:nvPr/>
        </p:nvPicPr>
        <p:blipFill rotWithShape="1">
          <a:blip r:embed="rId2"/>
          <a:srcRect l="5473" r="9526"/>
          <a:stretch/>
        </p:blipFill>
        <p:spPr>
          <a:xfrm>
            <a:off x="4101220" y="905811"/>
            <a:ext cx="7387628" cy="4869136"/>
          </a:xfrm>
          <a:prstGeom prst="rect">
            <a:avLst/>
          </a:prstGeom>
        </p:spPr>
      </p:pic>
    </p:spTree>
    <p:extLst>
      <p:ext uri="{BB962C8B-B14F-4D97-AF65-F5344CB8AC3E}">
        <p14:creationId xmlns:p14="http://schemas.microsoft.com/office/powerpoint/2010/main" val="2190247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3911097" y="647779"/>
          <a:ext cx="8280903" cy="6210221"/>
        </p:xfrm>
        <a:graphic>
          <a:graphicData uri="http://schemas.openxmlformats.org/presentationml/2006/ole">
            <mc:AlternateContent xmlns:mc="http://schemas.openxmlformats.org/markup-compatibility/2006">
              <mc:Choice xmlns:v="urn:schemas-microsoft-com:vml" Requires="v">
                <p:oleObj name="Bitmap Image" r:id="rId2" imgW="11430000" imgH="8572680" progId="Paint.Picture">
                  <p:embed/>
                </p:oleObj>
              </mc:Choice>
              <mc:Fallback>
                <p:oleObj name="Bitmap Image" r:id="rId2" imgW="11430000" imgH="8572680" progId="Paint.Picture">
                  <p:embed/>
                  <p:pic>
                    <p:nvPicPr>
                      <p:cNvPr id="4" name="Object 3"/>
                      <p:cNvPicPr/>
                      <p:nvPr/>
                    </p:nvPicPr>
                    <p:blipFill>
                      <a:blip r:embed="rId3"/>
                      <a:stretch>
                        <a:fillRect/>
                      </a:stretch>
                    </p:blipFill>
                    <p:spPr>
                      <a:xfrm>
                        <a:off x="3911097" y="647779"/>
                        <a:ext cx="8280903" cy="6210221"/>
                      </a:xfrm>
                      <a:prstGeom prst="rect">
                        <a:avLst/>
                      </a:prstGeom>
                    </p:spPr>
                  </p:pic>
                </p:oleObj>
              </mc:Fallback>
            </mc:AlternateContent>
          </a:graphicData>
        </a:graphic>
      </p:graphicFrame>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lIns="91440" tIns="45720" rIns="91440" bIns="45720" rtlCol="0" anchor="t">
            <a:spAutoFit/>
          </a:bodyPr>
          <a:lstStyle/>
          <a:p>
            <a:pPr lvl="0"/>
            <a:r>
              <a:rPr lang="en-US" sz="3200" b="1">
                <a:solidFill>
                  <a:srgbClr val="B99350"/>
                </a:solidFill>
                <a:latin typeface="Baskervville" pitchFamily="2" charset="0"/>
                <a:sym typeface="+mn-ea"/>
              </a:rPr>
              <a:t>Delhi</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5B693B8-986A-4D25-A8E8-82848050D797}"/>
              </a:ext>
            </a:extLst>
          </p:cNvPr>
          <p:cNvSpPr txBox="1"/>
          <p:nvPr/>
        </p:nvSpPr>
        <p:spPr>
          <a:xfrm>
            <a:off x="425077" y="2556188"/>
            <a:ext cx="40681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The airport handled over 73.6 million passengers, including 19 million international passengers and t is expected to handle 82.7 million passengers by 2026.</a:t>
            </a:r>
            <a:br>
              <a:rPr lang="en-US" dirty="0">
                <a:latin typeface="Baskerville Old Face"/>
                <a:ea typeface="+mn-lt"/>
                <a:cs typeface="+mn-lt"/>
              </a:rPr>
            </a:br>
            <a:br>
              <a:rPr lang="en-US" dirty="0">
                <a:latin typeface="Baskerville Old Face"/>
                <a:ea typeface="Calibri"/>
                <a:cs typeface="Calibri"/>
              </a:rPr>
            </a:br>
            <a:endParaRPr lang="en-US" dirty="0">
              <a:latin typeface="Baskerville Old Face"/>
              <a:ea typeface="Calibri"/>
              <a:cs typeface="Calibri"/>
            </a:endParaRPr>
          </a:p>
        </p:txBody>
      </p:sp>
    </p:spTree>
    <p:extLst>
      <p:ext uri="{BB962C8B-B14F-4D97-AF65-F5344CB8AC3E}">
        <p14:creationId xmlns:p14="http://schemas.microsoft.com/office/powerpoint/2010/main" val="1028243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75144" y="2820382"/>
            <a:ext cx="4652145" cy="1048813"/>
          </a:xfrm>
          <a:prstGeom prst="rect">
            <a:avLst/>
          </a:prstGeom>
          <a:noFill/>
        </p:spPr>
        <p:txBody>
          <a:bodyPr wrap="square" lIns="91440" tIns="45720" rIns="91440" bIns="45720" rtlCol="0" anchor="t">
            <a:spAutoFit/>
          </a:bodyPr>
          <a:lstStyle/>
          <a:p>
            <a:pPr>
              <a:lnSpc>
                <a:spcPts val="3900"/>
              </a:lnSpc>
            </a:pPr>
            <a:r>
              <a:rPr lang="en-US" sz="2400" b="1">
                <a:solidFill>
                  <a:srgbClr val="B99350"/>
                </a:solidFill>
                <a:latin typeface="Baskervville"/>
                <a:ea typeface="Open Sans"/>
                <a:cs typeface="Open Sans"/>
              </a:rPr>
              <a:t>Int</a:t>
            </a:r>
            <a:r>
              <a:rPr lang="en-US" sz="2400" b="1">
                <a:solidFill>
                  <a:srgbClr val="B99350"/>
                </a:solidFill>
                <a:latin typeface="Baskervville"/>
                <a:cs typeface="Arial"/>
              </a:rPr>
              <a:t> Welcome  </a:t>
            </a:r>
            <a:endParaRPr lang="en-US">
              <a:solidFill>
                <a:srgbClr val="000000"/>
              </a:solidFill>
              <a:latin typeface="Calibri" panose="020F0502020204030204"/>
              <a:ea typeface="Calibri"/>
              <a:cs typeface="Arial"/>
            </a:endParaRPr>
          </a:p>
          <a:p>
            <a:pPr>
              <a:lnSpc>
                <a:spcPts val="3900"/>
              </a:lnSpc>
            </a:pPr>
            <a:r>
              <a:rPr lang="en-US" sz="2400" b="1">
                <a:solidFill>
                  <a:srgbClr val="B99350"/>
                </a:solidFill>
                <a:latin typeface="Baskervville"/>
                <a:cs typeface="Arial"/>
              </a:rPr>
              <a:t>(Map View)</a:t>
            </a:r>
            <a:endParaRPr lang="en-US">
              <a:ea typeface="Calibri"/>
              <a:cs typeface="Arial"/>
            </a:endParaRPr>
          </a:p>
        </p:txBody>
      </p:sp>
      <p:sp>
        <p:nvSpPr>
          <p:cNvPr id="9" name="Rectangle 8"/>
          <p:cNvSpPr/>
          <p:nvPr/>
        </p:nvSpPr>
        <p:spPr>
          <a:xfrm>
            <a:off x="10401139" y="4283451"/>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screenshot of a computer program&#10;&#10;Description automatically generated">
            <a:extLst>
              <a:ext uri="{FF2B5EF4-FFF2-40B4-BE49-F238E27FC236}">
                <a16:creationId xmlns:a16="http://schemas.microsoft.com/office/drawing/2014/main" id="{7C360F2E-C608-9812-08C5-8C1C8CAE7C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8260" y="1040191"/>
            <a:ext cx="7326122" cy="4127128"/>
          </a:xfrm>
          <a:prstGeom prst="rect">
            <a:avLst/>
          </a:prstGeom>
        </p:spPr>
      </p:pic>
      <p:sp>
        <p:nvSpPr>
          <p:cNvPr id="5" name="Flowchart: Connector 4">
            <a:extLst>
              <a:ext uri="{FF2B5EF4-FFF2-40B4-BE49-F238E27FC236}">
                <a16:creationId xmlns:a16="http://schemas.microsoft.com/office/drawing/2014/main" id="{415E9BC3-DF46-790D-D371-B8C77EC5EE99}"/>
              </a:ext>
            </a:extLst>
          </p:cNvPr>
          <p:cNvSpPr/>
          <p:nvPr/>
        </p:nvSpPr>
        <p:spPr>
          <a:xfrm>
            <a:off x="8011933" y="2912558"/>
            <a:ext cx="605641" cy="58584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Tree>
    <p:extLst>
      <p:ext uri="{BB962C8B-B14F-4D97-AF65-F5344CB8AC3E}">
        <p14:creationId xmlns:p14="http://schemas.microsoft.com/office/powerpoint/2010/main" val="3447179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85452" y="2274272"/>
            <a:ext cx="4652145" cy="1092607"/>
          </a:xfrm>
          <a:prstGeom prst="rect">
            <a:avLst/>
          </a:prstGeom>
          <a:noFill/>
        </p:spPr>
        <p:txBody>
          <a:bodyPr wrap="square" rtlCol="0">
            <a:spAutoFit/>
          </a:bodyPr>
          <a:lstStyle/>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T2 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a:t>
            </a:r>
          </a:p>
        </p:txBody>
      </p:sp>
      <p:pic>
        <p:nvPicPr>
          <p:cNvPr id="5" name="Picture 4"/>
          <p:cNvPicPr>
            <a:picLocks noChangeAspect="1"/>
          </p:cNvPicPr>
          <p:nvPr/>
        </p:nvPicPr>
        <p:blipFill rotWithShape="1">
          <a:blip r:embed="rId2"/>
          <a:srcRect l="9147" r="7503"/>
          <a:stretch/>
        </p:blipFill>
        <p:spPr>
          <a:xfrm>
            <a:off x="4137433" y="875801"/>
            <a:ext cx="7342361" cy="4942184"/>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491926" y="3980438"/>
            <a:ext cx="3001206" cy="528350"/>
          </a:xfrm>
          <a:prstGeom prst="rect">
            <a:avLst/>
          </a:prstGeom>
        </p:spPr>
        <p:txBody>
          <a:bodyPr wrap="none" lIns="91440" tIns="45720" rIns="91440" bIns="45720" anchor="t">
            <a:spAutoFit/>
          </a:bodyPr>
          <a:lstStyle/>
          <a:p>
            <a:pPr>
              <a:lnSpc>
                <a:spcPts val="3900"/>
              </a:lnSpc>
            </a:pPr>
            <a:r>
              <a:rPr lang="en-US">
                <a:solidFill>
                  <a:schemeClr val="bg1">
                    <a:lumMod val="50000"/>
                  </a:schemeClr>
                </a:solidFill>
                <a:latin typeface="Baskervville"/>
                <a:cs typeface="Arial"/>
              </a:rPr>
              <a:t>Static screen at boarding gate</a:t>
            </a:r>
          </a:p>
        </p:txBody>
      </p:sp>
      <p:sp>
        <p:nvSpPr>
          <p:cNvPr id="2" name="TextBox 1">
            <a:extLst>
              <a:ext uri="{FF2B5EF4-FFF2-40B4-BE49-F238E27FC236}">
                <a16:creationId xmlns:a16="http://schemas.microsoft.com/office/drawing/2014/main" id="{091E1740-669C-560A-6031-BCBD2EFFAF67}"/>
              </a:ext>
            </a:extLst>
          </p:cNvPr>
          <p:cNvSpPr txBox="1"/>
          <p:nvPr/>
        </p:nvSpPr>
        <p:spPr>
          <a:xfrm>
            <a:off x="488867" y="3526972"/>
            <a:ext cx="3649527" cy="5486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900"/>
              </a:lnSpc>
            </a:pPr>
            <a:r>
              <a:rPr lang="en-US" sz="2400" b="1">
                <a:solidFill>
                  <a:srgbClr val="B99350"/>
                </a:solidFill>
                <a:latin typeface="Baskervville"/>
                <a:ea typeface="+mn-lt"/>
                <a:cs typeface="+mn-lt"/>
              </a:rPr>
              <a:t>International Bon</a:t>
            </a:r>
            <a:r>
              <a:rPr lang="en-US" b="1">
                <a:solidFill>
                  <a:srgbClr val="B99350"/>
                </a:solidFill>
                <a:latin typeface="Baskerville"/>
                <a:ea typeface="+mn-lt"/>
                <a:cs typeface="+mn-lt"/>
              </a:rPr>
              <a:t> </a:t>
            </a:r>
            <a:r>
              <a:rPr lang="en-US" sz="2400" b="1">
                <a:solidFill>
                  <a:srgbClr val="B99350"/>
                </a:solidFill>
                <a:latin typeface="Baskervville"/>
                <a:ea typeface="+mn-lt"/>
                <a:cs typeface="+mn-lt"/>
              </a:rPr>
              <a:t>Voyage </a:t>
            </a:r>
          </a:p>
        </p:txBody>
      </p:sp>
    </p:spTree>
    <p:extLst>
      <p:ext uri="{BB962C8B-B14F-4D97-AF65-F5344CB8AC3E}">
        <p14:creationId xmlns:p14="http://schemas.microsoft.com/office/powerpoint/2010/main" val="1548345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091E1740-669C-560A-6031-BCBD2EFFAF67}"/>
              </a:ext>
            </a:extLst>
          </p:cNvPr>
          <p:cNvSpPr txBox="1"/>
          <p:nvPr/>
        </p:nvSpPr>
        <p:spPr>
          <a:xfrm>
            <a:off x="360217" y="2992582"/>
            <a:ext cx="3722914" cy="9618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900"/>
              </a:lnSpc>
            </a:pPr>
            <a:r>
              <a:rPr lang="en-US" sz="2400" b="1">
                <a:solidFill>
                  <a:srgbClr val="B99350"/>
                </a:solidFill>
                <a:latin typeface="Baskervville"/>
                <a:ea typeface="+mn-lt"/>
                <a:cs typeface="+mn-lt"/>
              </a:rPr>
              <a:t>International Bon Voyage </a:t>
            </a:r>
          </a:p>
          <a:p>
            <a:r>
              <a:rPr lang="en-US" sz="2400" b="1">
                <a:solidFill>
                  <a:srgbClr val="B99350"/>
                </a:solidFill>
                <a:latin typeface="Baskervville"/>
                <a:ea typeface="Calibri"/>
                <a:cs typeface="Calibri"/>
              </a:rPr>
              <a:t>(Map View)</a:t>
            </a:r>
          </a:p>
        </p:txBody>
      </p:sp>
      <p:pic>
        <p:nvPicPr>
          <p:cNvPr id="4" name="Picture 3" descr="A screenshot of a video game&#10;&#10;Description automatically generated">
            <a:extLst>
              <a:ext uri="{FF2B5EF4-FFF2-40B4-BE49-F238E27FC236}">
                <a16:creationId xmlns:a16="http://schemas.microsoft.com/office/drawing/2014/main" id="{CDACB45B-970C-4982-91D3-B47F8CF5C2BB}"/>
              </a:ext>
            </a:extLst>
          </p:cNvPr>
          <p:cNvPicPr>
            <a:picLocks noChangeAspect="1"/>
          </p:cNvPicPr>
          <p:nvPr/>
        </p:nvPicPr>
        <p:blipFill>
          <a:blip r:embed="rId2"/>
          <a:stretch>
            <a:fillRect/>
          </a:stretch>
        </p:blipFill>
        <p:spPr>
          <a:xfrm>
            <a:off x="4175970" y="1177142"/>
            <a:ext cx="7254215" cy="4464132"/>
          </a:xfrm>
          <a:prstGeom prst="rect">
            <a:avLst/>
          </a:prstGeom>
        </p:spPr>
      </p:pic>
    </p:spTree>
    <p:extLst>
      <p:ext uri="{BB962C8B-B14F-4D97-AF65-F5344CB8AC3E}">
        <p14:creationId xmlns:p14="http://schemas.microsoft.com/office/powerpoint/2010/main" val="536929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 r="20767" b="2870"/>
          <a:stretch/>
        </p:blipFill>
        <p:spPr>
          <a:xfrm>
            <a:off x="4771757" y="648394"/>
            <a:ext cx="7420244" cy="620960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pPr lvl="0"/>
            <a:r>
              <a:rPr lang="en-US" sz="3200" b="1">
                <a:solidFill>
                  <a:srgbClr val="B99350"/>
                </a:solidFill>
                <a:latin typeface="Baskervville" pitchFamily="2" charset="0"/>
                <a:cs typeface="Helvetica Neue" panose="02000503000000020004" pitchFamily="2" charset="0"/>
                <a:sym typeface="+mn-ea"/>
              </a:rPr>
              <a:t>Kolkata</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6C4AF21-FB3D-EB63-5924-7D512A6DCBC8}"/>
              </a:ext>
            </a:extLst>
          </p:cNvPr>
          <p:cNvSpPr txBox="1"/>
          <p:nvPr/>
        </p:nvSpPr>
        <p:spPr>
          <a:xfrm>
            <a:off x="435707" y="2692400"/>
            <a:ext cx="37982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Kolkata International airport hosted approximately 19.78 million passengers, with over 2 million being international travelers.</a:t>
            </a:r>
            <a:endParaRPr lang="en-US" dirty="0"/>
          </a:p>
        </p:txBody>
      </p:sp>
    </p:spTree>
    <p:extLst>
      <p:ext uri="{BB962C8B-B14F-4D97-AF65-F5344CB8AC3E}">
        <p14:creationId xmlns:p14="http://schemas.microsoft.com/office/powerpoint/2010/main" val="1440827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490360" y="1140667"/>
            <a:ext cx="3401324" cy="1569660"/>
          </a:xfrm>
          <a:prstGeom prst="rect">
            <a:avLst/>
          </a:prstGeom>
          <a:noFill/>
        </p:spPr>
        <p:txBody>
          <a:bodyPr wrap="square" rtlCol="0">
            <a:spAutoFit/>
          </a:bodyPr>
          <a:lstStyle/>
          <a:p>
            <a:r>
              <a:rPr lang="en-US" sz="3200" b="1">
                <a:solidFill>
                  <a:srgbClr val="B99350"/>
                </a:solidFill>
                <a:latin typeface="Baskervville" pitchFamily="2" charset="0"/>
              </a:rPr>
              <a:t>Digital video walls at common check in area</a:t>
            </a:r>
            <a:endParaRPr lang="en-IN" sz="3200" b="1">
              <a:solidFill>
                <a:srgbClr val="B99350"/>
              </a:solidFill>
              <a:latin typeface="Baskervville" pitchFamily="2" charset="0"/>
            </a:endParaRPr>
          </a:p>
        </p:txBody>
      </p:sp>
      <p:sp>
        <p:nvSpPr>
          <p:cNvPr id="2" name="TextBox 1"/>
          <p:cNvSpPr txBox="1"/>
          <p:nvPr/>
        </p:nvSpPr>
        <p:spPr>
          <a:xfrm>
            <a:off x="371765" y="3931663"/>
            <a:ext cx="3047808" cy="815608"/>
          </a:xfrm>
          <a:prstGeom prst="rect">
            <a:avLst/>
          </a:prstGeom>
          <a:noFill/>
        </p:spPr>
        <p:txBody>
          <a:bodyPr wrap="square" lIns="91440" tIns="45720" rIns="91440" bIns="45720" rtlCol="0" anchor="t">
            <a:spAutoFit/>
          </a:bodyPr>
          <a:lstStyle/>
          <a:p>
            <a:pPr marL="82550" lvl="0" indent="-82550">
              <a:spcBef>
                <a:spcPts val="600"/>
              </a:spcBef>
              <a:buFont typeface="Arial" panose="020B0604020202020204" pitchFamily="34" charset="0"/>
              <a:buChar char="•"/>
              <a:defRPr/>
            </a:pPr>
            <a:r>
              <a:rPr lang="en-IN" sz="1400">
                <a:solidFill>
                  <a:schemeClr val="bg1">
                    <a:lumMod val="50000"/>
                  </a:schemeClr>
                </a:solidFill>
                <a:latin typeface="Baskervville" pitchFamily="2" charset="0"/>
                <a:cs typeface="Calibri" charset="0"/>
              </a:rPr>
              <a:t>Large format media, high dwell time</a:t>
            </a:r>
          </a:p>
          <a:p>
            <a:pPr marL="82550" lvl="0" indent="-82550">
              <a:spcBef>
                <a:spcPts val="600"/>
              </a:spcBef>
              <a:buFont typeface="Arial" panose="020B0604020202020204" pitchFamily="34" charset="0"/>
              <a:buChar char="•"/>
              <a:defRPr/>
            </a:pPr>
            <a:r>
              <a:rPr lang="en-IN" sz="1400">
                <a:solidFill>
                  <a:schemeClr val="bg1">
                    <a:lumMod val="50000"/>
                  </a:schemeClr>
                </a:solidFill>
                <a:latin typeface="Baskervville"/>
                <a:cs typeface="Calibri"/>
              </a:rPr>
              <a:t>Create impact for brand communications </a:t>
            </a:r>
          </a:p>
        </p:txBody>
      </p:sp>
      <p:pic>
        <p:nvPicPr>
          <p:cNvPr id="5" name="Picture 4"/>
          <p:cNvPicPr>
            <a:picLocks noChangeAspect="1"/>
          </p:cNvPicPr>
          <p:nvPr/>
        </p:nvPicPr>
        <p:blipFill>
          <a:blip r:embed="rId2"/>
          <a:stretch>
            <a:fillRect/>
          </a:stretch>
        </p:blipFill>
        <p:spPr>
          <a:xfrm>
            <a:off x="4351934" y="1142801"/>
            <a:ext cx="7150069" cy="4705737"/>
          </a:xfrm>
          <a:prstGeom prst="rect">
            <a:avLst/>
          </a:prstGeom>
        </p:spPr>
      </p:pic>
      <p:sp>
        <p:nvSpPr>
          <p:cNvPr id="6" name="TextBox 5">
            <a:extLst>
              <a:ext uri="{FF2B5EF4-FFF2-40B4-BE49-F238E27FC236}">
                <a16:creationId xmlns:a16="http://schemas.microsoft.com/office/drawing/2014/main" id="{DAD25BCE-72DD-CEA0-FA0E-C3D6EE42060C}"/>
              </a:ext>
            </a:extLst>
          </p:cNvPr>
          <p:cNvSpPr txBox="1"/>
          <p:nvPr/>
        </p:nvSpPr>
        <p:spPr>
          <a:xfrm>
            <a:off x="383035" y="3196964"/>
            <a:ext cx="36734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B99350"/>
                </a:solidFill>
                <a:latin typeface="Baskerville"/>
              </a:rPr>
              <a:t>Prime Spot (Departures)</a:t>
            </a:r>
            <a:endParaRPr lang="en-US" sz="2400" b="1">
              <a:solidFill>
                <a:srgbClr val="B99350"/>
              </a:solidFill>
              <a:ea typeface="Calibri"/>
              <a:cs typeface="Calibri"/>
            </a:endParaRPr>
          </a:p>
        </p:txBody>
      </p:sp>
    </p:spTree>
    <p:extLst>
      <p:ext uri="{BB962C8B-B14F-4D97-AF65-F5344CB8AC3E}">
        <p14:creationId xmlns:p14="http://schemas.microsoft.com/office/powerpoint/2010/main" val="3278432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DAD25BCE-72DD-CEA0-FA0E-C3D6EE42060C}"/>
              </a:ext>
            </a:extLst>
          </p:cNvPr>
          <p:cNvSpPr txBox="1"/>
          <p:nvPr/>
        </p:nvSpPr>
        <p:spPr>
          <a:xfrm>
            <a:off x="370115" y="2893621"/>
            <a:ext cx="36734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B99350"/>
                </a:solidFill>
                <a:latin typeface="Baskerville"/>
              </a:rPr>
              <a:t>Prime Spot (Departures)</a:t>
            </a:r>
          </a:p>
          <a:p>
            <a:endParaRPr lang="en-US" sz="2400" b="1">
              <a:solidFill>
                <a:srgbClr val="B99350"/>
              </a:solidFill>
              <a:latin typeface="Baskerville"/>
              <a:ea typeface="Calibri"/>
              <a:cs typeface="Calibri"/>
            </a:endParaRPr>
          </a:p>
          <a:p>
            <a:r>
              <a:rPr lang="en-US" sz="2400" b="1">
                <a:solidFill>
                  <a:srgbClr val="B99350"/>
                </a:solidFill>
                <a:latin typeface="Baskervville"/>
                <a:ea typeface="Calibri"/>
                <a:cs typeface="Calibri"/>
              </a:rPr>
              <a:t>(Map View)</a:t>
            </a:r>
          </a:p>
        </p:txBody>
      </p:sp>
      <p:pic>
        <p:nvPicPr>
          <p:cNvPr id="10" name="Picture 9" descr="Diagram&#10;&#10;Description automatically generated with medium confidence">
            <a:extLst>
              <a:ext uri="{FF2B5EF4-FFF2-40B4-BE49-F238E27FC236}">
                <a16:creationId xmlns:a16="http://schemas.microsoft.com/office/drawing/2014/main" id="{5367D041-CBA5-B5DE-D24A-679C18F725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45161" y="1119743"/>
            <a:ext cx="7223812" cy="4814752"/>
          </a:xfrm>
          <a:prstGeom prst="rect">
            <a:avLst/>
          </a:prstGeom>
        </p:spPr>
      </p:pic>
      <p:sp>
        <p:nvSpPr>
          <p:cNvPr id="11" name="Rectangle: Rounded Corners 10">
            <a:extLst>
              <a:ext uri="{FF2B5EF4-FFF2-40B4-BE49-F238E27FC236}">
                <a16:creationId xmlns:a16="http://schemas.microsoft.com/office/drawing/2014/main" id="{D06D5844-5FE4-F74B-5C0C-CF851ED05421}"/>
              </a:ext>
            </a:extLst>
          </p:cNvPr>
          <p:cNvSpPr/>
          <p:nvPr/>
        </p:nvSpPr>
        <p:spPr>
          <a:xfrm>
            <a:off x="5532017" y="3103023"/>
            <a:ext cx="2959919" cy="2985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p:cNvSpPr/>
          <p:nvPr/>
        </p:nvSpPr>
        <p:spPr>
          <a:xfrm>
            <a:off x="10331866" y="4847529"/>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771308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582745" y="3343316"/>
            <a:ext cx="3766455" cy="923330"/>
          </a:xfrm>
          <a:prstGeom prst="rect">
            <a:avLst/>
          </a:prstGeom>
          <a:noFill/>
        </p:spPr>
        <p:txBody>
          <a:bodyPr wrap="square" lIns="91440" tIns="45720" rIns="91440" bIns="45720" rtlCol="0" anchor="t">
            <a:spAutoFit/>
          </a:bodyPr>
          <a:lstStyle/>
          <a:p>
            <a:r>
              <a:rPr lang="en-US" b="1">
                <a:solidFill>
                  <a:schemeClr val="bg1">
                    <a:lumMod val="49000"/>
                  </a:schemeClr>
                </a:solidFill>
                <a:latin typeface="Baskervville"/>
                <a:cs typeface="Arial"/>
              </a:rPr>
              <a:t>Static screens on top of check in counter ‘C’ </a:t>
            </a:r>
          </a:p>
          <a:p>
            <a:r>
              <a:rPr lang="en-US" b="1">
                <a:solidFill>
                  <a:schemeClr val="bg1">
                    <a:lumMod val="49000"/>
                  </a:schemeClr>
                </a:solidFill>
                <a:latin typeface="Baskervville"/>
                <a:cs typeface="Arial"/>
              </a:rPr>
              <a:t>before frisking area</a:t>
            </a:r>
          </a:p>
        </p:txBody>
      </p:sp>
      <p:pic>
        <p:nvPicPr>
          <p:cNvPr id="10" name="Picture 9">
            <a:extLst>
              <a:ext uri="{FF2B5EF4-FFF2-40B4-BE49-F238E27FC236}">
                <a16:creationId xmlns:a16="http://schemas.microsoft.com/office/drawing/2014/main" id="{99DE75C0-A5A3-D240-E7E3-57BFC383D1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148" r="7148"/>
          <a:stretch/>
        </p:blipFill>
        <p:spPr>
          <a:xfrm>
            <a:off x="4333479" y="1144525"/>
            <a:ext cx="7191582" cy="4734255"/>
          </a:xfrm>
          <a:prstGeom prst="rect">
            <a:avLst/>
          </a:prstGeom>
        </p:spPr>
      </p:pic>
      <p:sp>
        <p:nvSpPr>
          <p:cNvPr id="5" name="TextBox 4">
            <a:extLst>
              <a:ext uri="{FF2B5EF4-FFF2-40B4-BE49-F238E27FC236}">
                <a16:creationId xmlns:a16="http://schemas.microsoft.com/office/drawing/2014/main" id="{45F46869-8B7B-0EB4-3736-EE27F29533C2}"/>
              </a:ext>
            </a:extLst>
          </p:cNvPr>
          <p:cNvSpPr txBox="1"/>
          <p:nvPr/>
        </p:nvSpPr>
        <p:spPr>
          <a:xfrm>
            <a:off x="577933" y="2656114"/>
            <a:ext cx="35942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B99350"/>
                </a:solidFill>
                <a:latin typeface="Baskerville"/>
              </a:rPr>
              <a:t>Welcome Package</a:t>
            </a:r>
            <a:endParaRPr lang="en-US" sz="2800" b="1">
              <a:solidFill>
                <a:srgbClr val="B99350"/>
              </a:solidFill>
            </a:endParaRPr>
          </a:p>
        </p:txBody>
      </p:sp>
    </p:spTree>
    <p:extLst>
      <p:ext uri="{BB962C8B-B14F-4D97-AF65-F5344CB8AC3E}">
        <p14:creationId xmlns:p14="http://schemas.microsoft.com/office/powerpoint/2010/main" val="3427517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45F46869-8B7B-0EB4-3736-EE27F29533C2}"/>
              </a:ext>
            </a:extLst>
          </p:cNvPr>
          <p:cNvSpPr txBox="1"/>
          <p:nvPr/>
        </p:nvSpPr>
        <p:spPr>
          <a:xfrm>
            <a:off x="577933" y="2656114"/>
            <a:ext cx="359426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B99350"/>
                </a:solidFill>
                <a:latin typeface="Baskerville"/>
              </a:rPr>
              <a:t>Welcome Package</a:t>
            </a:r>
          </a:p>
          <a:p>
            <a:r>
              <a:rPr lang="en-US" sz="2800" b="1">
                <a:solidFill>
                  <a:srgbClr val="B99350"/>
                </a:solidFill>
                <a:latin typeface="Baskerville"/>
              </a:rPr>
              <a:t>(Map view)</a:t>
            </a:r>
          </a:p>
        </p:txBody>
      </p:sp>
      <p:pic>
        <p:nvPicPr>
          <p:cNvPr id="2" name="Picture 1" descr="Diagram&#10;&#10;Description automatically generated with medium confidence">
            <a:extLst>
              <a:ext uri="{FF2B5EF4-FFF2-40B4-BE49-F238E27FC236}">
                <a16:creationId xmlns:a16="http://schemas.microsoft.com/office/drawing/2014/main" id="{CD827C5B-53A7-487B-8238-0F929A8C90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74266" y="1135378"/>
            <a:ext cx="7164715" cy="4641762"/>
          </a:xfrm>
          <a:prstGeom prst="rect">
            <a:avLst/>
          </a:prstGeom>
        </p:spPr>
      </p:pic>
      <p:sp>
        <p:nvSpPr>
          <p:cNvPr id="6" name="Rectangle 5">
            <a:extLst>
              <a:ext uri="{FF2B5EF4-FFF2-40B4-BE49-F238E27FC236}">
                <a16:creationId xmlns:a16="http://schemas.microsoft.com/office/drawing/2014/main" id="{6C343514-6E2F-193D-482C-B69F8F735C0B}"/>
              </a:ext>
            </a:extLst>
          </p:cNvPr>
          <p:cNvSpPr/>
          <p:nvPr/>
        </p:nvSpPr>
        <p:spPr>
          <a:xfrm>
            <a:off x="7282322" y="3137193"/>
            <a:ext cx="404176" cy="7745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Tree>
    <p:extLst>
      <p:ext uri="{BB962C8B-B14F-4D97-AF65-F5344CB8AC3E}">
        <p14:creationId xmlns:p14="http://schemas.microsoft.com/office/powerpoint/2010/main" val="4277253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905" y="606708"/>
            <a:ext cx="11323095" cy="625129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pPr lvl="0"/>
            <a:r>
              <a:rPr lang="en-US" sz="3200" b="1">
                <a:solidFill>
                  <a:srgbClr val="B99350"/>
                </a:solidFill>
                <a:latin typeface="Baskervville" pitchFamily="2" charset="0"/>
                <a:cs typeface="Helvetica Neue" panose="02000503000000020004" pitchFamily="2" charset="0"/>
                <a:sym typeface="+mn-ea"/>
              </a:rPr>
              <a:t>Ahmedabad</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4D6B2CD-68C9-D5AA-2B9E-53C84099125C}"/>
              </a:ext>
            </a:extLst>
          </p:cNvPr>
          <p:cNvSpPr txBox="1"/>
          <p:nvPr/>
        </p:nvSpPr>
        <p:spPr>
          <a:xfrm>
            <a:off x="435707" y="2692400"/>
            <a:ext cx="37982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Ahmedabad handled approximately 11.7 million passengers, with </a:t>
            </a:r>
          </a:p>
          <a:p>
            <a:r>
              <a:rPr lang="en-US" dirty="0">
                <a:latin typeface="Baskerville Old Face"/>
                <a:ea typeface="+mn-lt"/>
                <a:cs typeface="+mn-lt"/>
              </a:rPr>
              <a:t> 215,000 international travelers.</a:t>
            </a:r>
          </a:p>
        </p:txBody>
      </p:sp>
    </p:spTree>
    <p:extLst>
      <p:ext uri="{BB962C8B-B14F-4D97-AF65-F5344CB8AC3E}">
        <p14:creationId xmlns:p14="http://schemas.microsoft.com/office/powerpoint/2010/main" val="3857799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38748" y="1021281"/>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39447" y="1650455"/>
            <a:ext cx="3734200" cy="2062103"/>
          </a:xfrm>
          <a:prstGeom prst="rect">
            <a:avLst/>
          </a:prstGeom>
          <a:noFill/>
        </p:spPr>
        <p:txBody>
          <a:bodyPr wrap="square" lIns="91440" tIns="45720" rIns="91440" bIns="45720" rtlCol="0" anchor="t">
            <a:spAutoFit/>
          </a:bodyPr>
          <a:lstStyle/>
          <a:p>
            <a:pPr defTabSz="1219110">
              <a:defRPr/>
            </a:pPr>
            <a:r>
              <a:rPr lang="en-US" sz="3200" b="1">
                <a:solidFill>
                  <a:srgbClr val="B99350"/>
                </a:solidFill>
                <a:latin typeface="Baskervville"/>
                <a:ea typeface="+mn-lt"/>
                <a:cs typeface="+mn-lt"/>
              </a:rPr>
              <a:t>Check-in Hall Spectacular (CHS) </a:t>
            </a:r>
            <a:endParaRPr lang="en-US" sz="3200" b="1">
              <a:solidFill>
                <a:srgbClr val="B99350"/>
              </a:solidFill>
              <a:latin typeface="Baskervville"/>
            </a:endParaRPr>
          </a:p>
          <a:p>
            <a:pPr defTabSz="1219110">
              <a:defRPr/>
            </a:pPr>
            <a:r>
              <a:rPr lang="en-US" sz="3200" b="1">
                <a:solidFill>
                  <a:srgbClr val="B99350"/>
                </a:solidFill>
                <a:latin typeface="Baskervville"/>
                <a:ea typeface="+mn-lt"/>
                <a:cs typeface="+mn-lt"/>
              </a:rPr>
              <a:t>at International Departure</a:t>
            </a:r>
            <a:endParaRPr lang="en-US" sz="3200" b="1">
              <a:solidFill>
                <a:srgbClr val="B99350"/>
              </a:solidFill>
              <a:latin typeface="Baskervville"/>
            </a:endParaRPr>
          </a:p>
        </p:txBody>
      </p:sp>
      <p:sp>
        <p:nvSpPr>
          <p:cNvPr id="10" name="TextBox 9"/>
          <p:cNvSpPr txBox="1"/>
          <p:nvPr/>
        </p:nvSpPr>
        <p:spPr>
          <a:xfrm>
            <a:off x="439447" y="3858241"/>
            <a:ext cx="3094025" cy="1384995"/>
          </a:xfrm>
          <a:prstGeom prst="rect">
            <a:avLst/>
          </a:prstGeom>
          <a:noFill/>
        </p:spPr>
        <p:txBody>
          <a:bodyPr wrap="square" rtlCol="0">
            <a:spAutoFit/>
          </a:bodyPr>
          <a:lstStyle/>
          <a:p>
            <a:pPr algn="just" defTabSz="761981">
              <a:defRPr/>
            </a:pPr>
            <a:r>
              <a:rPr lang="en-ZA" sz="1400" b="1">
                <a:solidFill>
                  <a:schemeClr val="bg1">
                    <a:lumMod val="50000"/>
                  </a:schemeClr>
                </a:solidFill>
                <a:latin typeface="Baskervville" pitchFamily="2" charset="0"/>
                <a:cs typeface="Calibri" panose="020F0502020204030204" pitchFamily="34" charset="0"/>
              </a:rPr>
              <a:t>International Departure ( T2) </a:t>
            </a:r>
          </a:p>
          <a:p>
            <a:pPr algn="just" defTabSz="761981">
              <a:defRPr/>
            </a:pPr>
            <a:endParaRPr lang="en-ZA" sz="1400">
              <a:solidFill>
                <a:schemeClr val="bg1">
                  <a:lumMod val="50000"/>
                </a:schemeClr>
              </a:solidFill>
              <a:latin typeface="Baskervville" pitchFamily="2" charset="0"/>
              <a:cs typeface="Calibri" panose="020F0502020204030204" pitchFamily="34" charset="0"/>
            </a:endParaRPr>
          </a:p>
          <a:p>
            <a:pPr marL="146840" indent="-146840" algn="just" defTabSz="761981">
              <a:buFont typeface="Arial" panose="020B0604020202020204" pitchFamily="34" charset="0"/>
              <a:buChar char="•"/>
              <a:defRPr/>
            </a:pPr>
            <a:r>
              <a:rPr lang="en-ZA" sz="1400">
                <a:solidFill>
                  <a:schemeClr val="bg1">
                    <a:lumMod val="50000"/>
                  </a:schemeClr>
                </a:solidFill>
                <a:latin typeface="Baskervville" pitchFamily="2" charset="0"/>
                <a:cs typeface="Calibri" panose="020F0502020204030204" pitchFamily="34" charset="0"/>
              </a:rPr>
              <a:t>Head on placement of the media to capture the attention of Departing passengers.</a:t>
            </a:r>
          </a:p>
          <a:p>
            <a:pPr marL="146840" indent="-146840" algn="just" defTabSz="761981">
              <a:buFont typeface="Arial" panose="020B0604020202020204" pitchFamily="34" charset="0"/>
              <a:buChar char="•"/>
              <a:defRPr/>
            </a:pPr>
            <a:endParaRPr lang="en-ZA" sz="1400">
              <a:solidFill>
                <a:schemeClr val="bg1">
                  <a:lumMod val="50000"/>
                </a:schemeClr>
              </a:solidFill>
              <a:latin typeface="Baskervville" pitchFamily="2" charset="0"/>
              <a:cs typeface="Calibri" panose="020F0502020204030204" pitchFamily="34" charset="0"/>
            </a:endParaRPr>
          </a:p>
        </p:txBody>
      </p:sp>
      <p:pic>
        <p:nvPicPr>
          <p:cNvPr id="12" name="Picture 11" descr="People sitting in a waiting area&#10;&#10;Description automatically generated">
            <a:extLst>
              <a:ext uri="{FF2B5EF4-FFF2-40B4-BE49-F238E27FC236}">
                <a16:creationId xmlns:a16="http://schemas.microsoft.com/office/drawing/2014/main" id="{27720347-7D34-F170-DC18-3E0C9CBCED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3900" y="1293353"/>
            <a:ext cx="7115482" cy="4004203"/>
          </a:xfrm>
          <a:prstGeom prst="rect">
            <a:avLst/>
          </a:prstGeom>
        </p:spPr>
      </p:pic>
      <p:sp>
        <p:nvSpPr>
          <p:cNvPr id="9" name="Rectangle 8"/>
          <p:cNvSpPr/>
          <p:nvPr/>
        </p:nvSpPr>
        <p:spPr>
          <a:xfrm>
            <a:off x="10385829" y="4376942"/>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80145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11882" y="1213977"/>
            <a:ext cx="3277162" cy="1077218"/>
          </a:xfrm>
          <a:prstGeom prst="rect">
            <a:avLst/>
          </a:prstGeom>
          <a:noFill/>
        </p:spPr>
        <p:txBody>
          <a:bodyPr wrap="square" rtlCol="0">
            <a:spAutoFit/>
          </a:bodyPr>
          <a:lstStyle/>
          <a:p>
            <a:r>
              <a:rPr lang="en-US" sz="3200" b="1">
                <a:solidFill>
                  <a:srgbClr val="B99350"/>
                </a:solidFill>
                <a:latin typeface="Baskervville" pitchFamily="2" charset="0"/>
              </a:rPr>
              <a:t>T3 International Departures</a:t>
            </a:r>
            <a:endParaRPr lang="en-IN" sz="3200">
              <a:solidFill>
                <a:srgbClr val="B99350"/>
              </a:solidFill>
              <a:latin typeface="Baskervville" pitchFamily="2" charset="0"/>
            </a:endParaRPr>
          </a:p>
        </p:txBody>
      </p:sp>
      <p:pic>
        <p:nvPicPr>
          <p:cNvPr id="10" name="Picture 9" descr="A group of people in an airport&#10;&#10;Description automatically generated">
            <a:extLst>
              <a:ext uri="{FF2B5EF4-FFF2-40B4-BE49-F238E27FC236}">
                <a16:creationId xmlns:a16="http://schemas.microsoft.com/office/drawing/2014/main" id="{42D61DB4-27A0-3A95-5AE8-AA4B36D88D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96"/>
          <a:stretch/>
        </p:blipFill>
        <p:spPr>
          <a:xfrm>
            <a:off x="4119327" y="957297"/>
            <a:ext cx="7396682" cy="4914032"/>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19CB5D32-05FA-9348-261D-59267B460919}"/>
              </a:ext>
            </a:extLst>
          </p:cNvPr>
          <p:cNvSpPr txBox="1"/>
          <p:nvPr/>
        </p:nvSpPr>
        <p:spPr bwMode="auto">
          <a:xfrm>
            <a:off x="420455" y="3171353"/>
            <a:ext cx="3783012" cy="523220"/>
          </a:xfrm>
          <a:prstGeom prst="rect">
            <a:avLst/>
          </a:prstGeom>
          <a:noFill/>
        </p:spPr>
        <p:txBody>
          <a:bodyPr>
            <a:spAutoFit/>
          </a:bodyPr>
          <a:lstStyle/>
          <a:p>
            <a:pPr>
              <a:defRPr/>
            </a:pPr>
            <a:r>
              <a:rPr lang="en-US" sz="1400" b="1">
                <a:solidFill>
                  <a:schemeClr val="bg1">
                    <a:lumMod val="50000"/>
                  </a:schemeClr>
                </a:solidFill>
                <a:latin typeface="Gotham Black" panose="02000603040000020004" pitchFamily="2" charset="0"/>
              </a:rPr>
              <a:t>Location</a:t>
            </a:r>
          </a:p>
          <a:p>
            <a:pPr>
              <a:defRPr/>
            </a:pPr>
            <a:r>
              <a:rPr lang="en-US" sz="1400">
                <a:solidFill>
                  <a:schemeClr val="bg1">
                    <a:lumMod val="50000"/>
                  </a:schemeClr>
                </a:solidFill>
                <a:latin typeface="Gotham" panose="02000603040000020004" pitchFamily="2" charset="0"/>
              </a:rPr>
              <a:t>T3 Departures (Check-in Area)</a:t>
            </a:r>
          </a:p>
        </p:txBody>
      </p:sp>
      <p:sp>
        <p:nvSpPr>
          <p:cNvPr id="12" name="TextBox 11">
            <a:extLst>
              <a:ext uri="{FF2B5EF4-FFF2-40B4-BE49-F238E27FC236}">
                <a16:creationId xmlns:a16="http://schemas.microsoft.com/office/drawing/2014/main" id="{D1278A19-F242-5D6D-1421-55FC5FF75AC4}"/>
              </a:ext>
            </a:extLst>
          </p:cNvPr>
          <p:cNvSpPr txBox="1"/>
          <p:nvPr/>
        </p:nvSpPr>
        <p:spPr bwMode="auto">
          <a:xfrm>
            <a:off x="422111" y="4460729"/>
            <a:ext cx="3303587" cy="523220"/>
          </a:xfrm>
          <a:prstGeom prst="rect">
            <a:avLst/>
          </a:prstGeom>
          <a:noFill/>
        </p:spPr>
        <p:txBody>
          <a:bodyPr wrap="square">
            <a:spAutoFit/>
          </a:bodyPr>
          <a:lstStyle/>
          <a:p>
            <a:pPr>
              <a:defRPr/>
            </a:pPr>
            <a:r>
              <a:rPr lang="en-US" sz="1400" b="1">
                <a:solidFill>
                  <a:schemeClr val="bg1">
                    <a:lumMod val="50000"/>
                  </a:schemeClr>
                </a:solidFill>
                <a:latin typeface="Gotham Black" panose="02000603040000020004" pitchFamily="2" charset="0"/>
              </a:rPr>
              <a:t>Media Units</a:t>
            </a:r>
          </a:p>
          <a:p>
            <a:pPr>
              <a:defRPr/>
            </a:pPr>
            <a:r>
              <a:rPr lang="en-US" sz="1400">
                <a:solidFill>
                  <a:schemeClr val="bg1">
                    <a:lumMod val="50000"/>
                  </a:schemeClr>
                </a:solidFill>
                <a:latin typeface="Gotham" panose="02000603040000020004" pitchFamily="2" charset="0"/>
              </a:rPr>
              <a:t>3 Faces in each package</a:t>
            </a:r>
          </a:p>
        </p:txBody>
      </p:sp>
      <p:sp>
        <p:nvSpPr>
          <p:cNvPr id="14" name="TextBox 13">
            <a:extLst>
              <a:ext uri="{FF2B5EF4-FFF2-40B4-BE49-F238E27FC236}">
                <a16:creationId xmlns:a16="http://schemas.microsoft.com/office/drawing/2014/main" id="{99D25C78-5BFD-009B-C9A5-2A126D95AC44}"/>
              </a:ext>
            </a:extLst>
          </p:cNvPr>
          <p:cNvSpPr txBox="1"/>
          <p:nvPr/>
        </p:nvSpPr>
        <p:spPr bwMode="auto">
          <a:xfrm>
            <a:off x="436398" y="5102379"/>
            <a:ext cx="3289300" cy="523220"/>
          </a:xfrm>
          <a:prstGeom prst="rect">
            <a:avLst/>
          </a:prstGeom>
          <a:noFill/>
        </p:spPr>
        <p:txBody>
          <a:bodyPr wrap="square">
            <a:spAutoFit/>
          </a:bodyPr>
          <a:lstStyle/>
          <a:p>
            <a:pPr>
              <a:defRPr/>
            </a:pPr>
            <a:r>
              <a:rPr lang="en-US" sz="1400" b="1">
                <a:solidFill>
                  <a:schemeClr val="bg1">
                    <a:lumMod val="50000"/>
                  </a:schemeClr>
                </a:solidFill>
                <a:latin typeface="Gotham Black" panose="02000603040000020004" pitchFamily="2" charset="0"/>
              </a:rPr>
              <a:t>Format</a:t>
            </a:r>
          </a:p>
          <a:p>
            <a:pPr>
              <a:defRPr/>
            </a:pPr>
            <a:r>
              <a:rPr lang="en-US" sz="1400">
                <a:solidFill>
                  <a:schemeClr val="bg1">
                    <a:lumMod val="50000"/>
                  </a:schemeClr>
                </a:solidFill>
                <a:latin typeface="Gotham" panose="02000603040000020004" pitchFamily="2" charset="0"/>
              </a:rPr>
              <a:t>Backlit Static Media (Totems)</a:t>
            </a:r>
            <a:endParaRPr lang="en-US" sz="1400" b="1" u="sng">
              <a:solidFill>
                <a:schemeClr val="bg1">
                  <a:lumMod val="50000"/>
                </a:schemeClr>
              </a:solidFill>
              <a:latin typeface="Gotham Black" panose="02000603040000020004" pitchFamily="2" charset="0"/>
            </a:endParaRPr>
          </a:p>
        </p:txBody>
      </p:sp>
      <p:sp>
        <p:nvSpPr>
          <p:cNvPr id="15" name="TextBox 14">
            <a:extLst>
              <a:ext uri="{FF2B5EF4-FFF2-40B4-BE49-F238E27FC236}">
                <a16:creationId xmlns:a16="http://schemas.microsoft.com/office/drawing/2014/main" id="{B9F86D9E-DC7F-FC91-7A43-B3BC77254A1F}"/>
              </a:ext>
            </a:extLst>
          </p:cNvPr>
          <p:cNvSpPr txBox="1"/>
          <p:nvPr/>
        </p:nvSpPr>
        <p:spPr bwMode="auto">
          <a:xfrm>
            <a:off x="414721" y="3819079"/>
            <a:ext cx="2354263" cy="523220"/>
          </a:xfrm>
          <a:prstGeom prst="rect">
            <a:avLst/>
          </a:prstGeom>
          <a:noFill/>
        </p:spPr>
        <p:txBody>
          <a:bodyPr>
            <a:spAutoFit/>
          </a:bodyPr>
          <a:lstStyle/>
          <a:p>
            <a:pPr>
              <a:defRPr/>
            </a:pPr>
            <a:r>
              <a:rPr lang="en-US" sz="1400" b="1">
                <a:solidFill>
                  <a:schemeClr val="bg1">
                    <a:lumMod val="50000"/>
                  </a:schemeClr>
                </a:solidFill>
                <a:latin typeface="Gotham Black" panose="02000603040000020004" pitchFamily="2" charset="0"/>
              </a:rPr>
              <a:t>Size of Media</a:t>
            </a:r>
          </a:p>
          <a:p>
            <a:pPr>
              <a:defRPr/>
            </a:pPr>
            <a:r>
              <a:rPr lang="en-US" sz="1400">
                <a:solidFill>
                  <a:schemeClr val="bg1">
                    <a:lumMod val="50000"/>
                  </a:schemeClr>
                </a:solidFill>
                <a:latin typeface="Gotham" panose="02000603040000020004" pitchFamily="2" charset="0"/>
              </a:rPr>
              <a:t>15’2” x 3’8” each unit</a:t>
            </a:r>
          </a:p>
        </p:txBody>
      </p:sp>
      <p:sp>
        <p:nvSpPr>
          <p:cNvPr id="4" name="TextBox 3">
            <a:extLst>
              <a:ext uri="{FF2B5EF4-FFF2-40B4-BE49-F238E27FC236}">
                <a16:creationId xmlns:a16="http://schemas.microsoft.com/office/drawing/2014/main" id="{78D9AE91-1538-58B9-49F3-96AF946BE995}"/>
              </a:ext>
            </a:extLst>
          </p:cNvPr>
          <p:cNvSpPr txBox="1"/>
          <p:nvPr/>
        </p:nvSpPr>
        <p:spPr>
          <a:xfrm>
            <a:off x="412772" y="25162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B99350"/>
                </a:solidFill>
                <a:latin typeface="Baskerville Old Face"/>
                <a:ea typeface="Calibri"/>
                <a:cs typeface="Calibri"/>
              </a:rPr>
              <a:t>3 Totems- Check in Hall</a:t>
            </a:r>
            <a:endParaRPr lang="en-US">
              <a:solidFill>
                <a:srgbClr val="B99350"/>
              </a:solidFill>
              <a:latin typeface="Baskerville Old Face"/>
            </a:endParaRPr>
          </a:p>
        </p:txBody>
      </p:sp>
    </p:spTree>
    <p:extLst>
      <p:ext uri="{BB962C8B-B14F-4D97-AF65-F5344CB8AC3E}">
        <p14:creationId xmlns:p14="http://schemas.microsoft.com/office/powerpoint/2010/main" val="4030300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3578" y="834489"/>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474362" y="343789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a:extLst>
              <a:ext uri="{FF2B5EF4-FFF2-40B4-BE49-F238E27FC236}">
                <a16:creationId xmlns:a16="http://schemas.microsoft.com/office/drawing/2014/main" id="{AB8D7C1E-9026-D6D9-2AC1-E9CF13AD45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12" r="1081" b="8420"/>
          <a:stretch/>
        </p:blipFill>
        <p:spPr>
          <a:xfrm>
            <a:off x="497964" y="595795"/>
            <a:ext cx="11208168" cy="4175382"/>
          </a:xfrm>
          <a:prstGeom prst="rect">
            <a:avLst/>
          </a:prstGeom>
        </p:spPr>
      </p:pic>
      <p:sp>
        <p:nvSpPr>
          <p:cNvPr id="14" name="Oval 13">
            <a:extLst>
              <a:ext uri="{FF2B5EF4-FFF2-40B4-BE49-F238E27FC236}">
                <a16:creationId xmlns:a16="http://schemas.microsoft.com/office/drawing/2014/main" id="{4E359AEC-282C-087A-C692-7EAA237C105F}"/>
              </a:ext>
            </a:extLst>
          </p:cNvPr>
          <p:cNvSpPr/>
          <p:nvPr/>
        </p:nvSpPr>
        <p:spPr>
          <a:xfrm>
            <a:off x="3068727" y="1844757"/>
            <a:ext cx="472422" cy="440084"/>
          </a:xfrm>
          <a:prstGeom prst="ellipse">
            <a:avLst/>
          </a:prstGeom>
          <a:noFill/>
          <a:ln w="28575">
            <a:solidFill>
              <a:srgbClr val="BF38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500">
              <a:solidFill>
                <a:prstClr val="white"/>
              </a:solidFill>
              <a:latin typeface="Calibri" panose="020F0502020204030204"/>
            </a:endParaRPr>
          </a:p>
        </p:txBody>
      </p:sp>
      <p:cxnSp>
        <p:nvCxnSpPr>
          <p:cNvPr id="15" name="Straight Arrow Connector 14">
            <a:extLst>
              <a:ext uri="{FF2B5EF4-FFF2-40B4-BE49-F238E27FC236}">
                <a16:creationId xmlns:a16="http://schemas.microsoft.com/office/drawing/2014/main" id="{5041C020-928F-4891-E49A-13315D1D9502}"/>
              </a:ext>
            </a:extLst>
          </p:cNvPr>
          <p:cNvCxnSpPr>
            <a:cxnSpLocks/>
            <a:stCxn id="16" idx="1"/>
            <a:endCxn id="14" idx="6"/>
          </p:cNvCxnSpPr>
          <p:nvPr/>
        </p:nvCxnSpPr>
        <p:spPr>
          <a:xfrm flipH="1" flipV="1">
            <a:off x="3541149" y="2064799"/>
            <a:ext cx="7044741" cy="2719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8FEE296-86E0-A6C0-40F9-DB37D7A559B7}"/>
              </a:ext>
            </a:extLst>
          </p:cNvPr>
          <p:cNvSpPr txBox="1"/>
          <p:nvPr/>
        </p:nvSpPr>
        <p:spPr>
          <a:xfrm>
            <a:off x="10585890" y="2064799"/>
            <a:ext cx="1059190" cy="543867"/>
          </a:xfrm>
          <a:prstGeom prst="rect">
            <a:avLst/>
          </a:prstGeom>
          <a:solidFill>
            <a:srgbClr val="BE6292"/>
          </a:solidFill>
        </p:spPr>
        <p:txBody>
          <a:bodyPr wrap="square" rtlCol="0">
            <a:spAutoFit/>
          </a:bodyPr>
          <a:lstStyle/>
          <a:p>
            <a:r>
              <a:rPr lang="en-US" sz="1467">
                <a:solidFill>
                  <a:schemeClr val="bg1"/>
                </a:solidFill>
              </a:rPr>
              <a:t>Proposed </a:t>
            </a:r>
          </a:p>
          <a:p>
            <a:r>
              <a:rPr lang="en-US" sz="1467">
                <a:solidFill>
                  <a:schemeClr val="bg1"/>
                </a:solidFill>
              </a:rPr>
              <a:t>Media Unit</a:t>
            </a:r>
          </a:p>
        </p:txBody>
      </p:sp>
      <p:sp>
        <p:nvSpPr>
          <p:cNvPr id="17" name="TextBox 16"/>
          <p:cNvSpPr txBox="1"/>
          <p:nvPr/>
        </p:nvSpPr>
        <p:spPr>
          <a:xfrm>
            <a:off x="497964" y="4849669"/>
            <a:ext cx="7931282" cy="1077218"/>
          </a:xfrm>
          <a:prstGeom prst="rect">
            <a:avLst/>
          </a:prstGeom>
          <a:noFill/>
        </p:spPr>
        <p:txBody>
          <a:bodyPr wrap="square" lIns="91440" tIns="45720" rIns="91440" bIns="45720" rtlCol="0" anchor="t">
            <a:spAutoFit/>
          </a:bodyPr>
          <a:lstStyle/>
          <a:p>
            <a:pPr defTabSz="1219110">
              <a:defRPr/>
            </a:pPr>
            <a:r>
              <a:rPr lang="en-US" sz="3200" b="1">
                <a:solidFill>
                  <a:srgbClr val="B99350"/>
                </a:solidFill>
                <a:latin typeface="Baskervville" pitchFamily="2" charset="0"/>
              </a:rPr>
              <a:t>Check-in Hall Spectacular (CHS) </a:t>
            </a:r>
          </a:p>
          <a:p>
            <a:pPr defTabSz="1219110">
              <a:defRPr/>
            </a:pPr>
            <a:r>
              <a:rPr lang="en-US" sz="3200" b="1">
                <a:solidFill>
                  <a:srgbClr val="B99350"/>
                </a:solidFill>
                <a:latin typeface="Baskervville"/>
              </a:rPr>
              <a:t>at International Departure (Map View)</a:t>
            </a:r>
            <a:endParaRPr lang="en-US" sz="3200" b="1">
              <a:solidFill>
                <a:srgbClr val="B99350"/>
              </a:solidFill>
              <a:latin typeface="Baskervville" pitchFamily="2" charset="0"/>
            </a:endParaRPr>
          </a:p>
        </p:txBody>
      </p:sp>
    </p:spTree>
    <p:extLst>
      <p:ext uri="{BB962C8B-B14F-4D97-AF65-F5344CB8AC3E}">
        <p14:creationId xmlns:p14="http://schemas.microsoft.com/office/powerpoint/2010/main" val="1706556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6733" y="785891"/>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39447" y="1650455"/>
            <a:ext cx="3734200" cy="2062103"/>
          </a:xfrm>
          <a:prstGeom prst="rect">
            <a:avLst/>
          </a:prstGeom>
          <a:noFill/>
        </p:spPr>
        <p:txBody>
          <a:bodyPr wrap="square" rtlCol="0">
            <a:spAutoFit/>
          </a:bodyPr>
          <a:lstStyle/>
          <a:p>
            <a:pPr defTabSz="1219110">
              <a:defRPr/>
            </a:pPr>
            <a:r>
              <a:rPr lang="en-US" sz="3200" b="1">
                <a:solidFill>
                  <a:srgbClr val="B99350"/>
                </a:solidFill>
                <a:latin typeface="Baskervville" pitchFamily="2" charset="0"/>
              </a:rPr>
              <a:t>Departure corridor spectacular </a:t>
            </a:r>
          </a:p>
          <a:p>
            <a:pPr defTabSz="1219110">
              <a:defRPr/>
            </a:pPr>
            <a:r>
              <a:rPr lang="en-US" sz="3200" b="1">
                <a:solidFill>
                  <a:srgbClr val="B99350"/>
                </a:solidFill>
                <a:latin typeface="Baskervville" pitchFamily="2" charset="0"/>
              </a:rPr>
              <a:t>at International Departure</a:t>
            </a:r>
          </a:p>
        </p:txBody>
      </p:sp>
      <p:sp>
        <p:nvSpPr>
          <p:cNvPr id="10" name="TextBox 9"/>
          <p:cNvSpPr txBox="1"/>
          <p:nvPr/>
        </p:nvSpPr>
        <p:spPr>
          <a:xfrm>
            <a:off x="439447" y="3858241"/>
            <a:ext cx="3094025" cy="1169551"/>
          </a:xfrm>
          <a:prstGeom prst="rect">
            <a:avLst/>
          </a:prstGeom>
          <a:noFill/>
        </p:spPr>
        <p:txBody>
          <a:bodyPr wrap="square" rtlCol="0">
            <a:spAutoFit/>
          </a:bodyPr>
          <a:lstStyle/>
          <a:p>
            <a:pPr defTabSz="761981">
              <a:defRPr/>
            </a:pPr>
            <a:r>
              <a:rPr lang="en-ZA" sz="1400" b="1">
                <a:solidFill>
                  <a:schemeClr val="bg1">
                    <a:lumMod val="50000"/>
                  </a:schemeClr>
                </a:solidFill>
                <a:latin typeface="Baskervville" pitchFamily="2" charset="0"/>
                <a:cs typeface="Calibri" panose="020F0502020204030204" pitchFamily="34" charset="0"/>
              </a:rPr>
              <a:t>International Departure ( T2 )</a:t>
            </a:r>
          </a:p>
          <a:p>
            <a:pPr defTabSz="761981">
              <a:defRPr/>
            </a:pPr>
            <a:endParaRPr lang="en-ZA" sz="1400" b="1">
              <a:solidFill>
                <a:schemeClr val="bg1">
                  <a:lumMod val="50000"/>
                </a:schemeClr>
              </a:solidFill>
              <a:latin typeface="Baskervville" pitchFamily="2" charset="0"/>
              <a:cs typeface="Calibri" panose="020F0502020204030204" pitchFamily="34" charset="0"/>
            </a:endParaRPr>
          </a:p>
          <a:p>
            <a:pPr marL="146840" indent="-146840" defTabSz="761981">
              <a:buFont typeface="Arial" panose="020B0604020202020204" pitchFamily="34" charset="0"/>
              <a:buChar char="•"/>
              <a:defRPr/>
            </a:pPr>
            <a:r>
              <a:rPr lang="en-ZA" sz="1400">
                <a:solidFill>
                  <a:schemeClr val="bg1">
                    <a:lumMod val="50000"/>
                  </a:schemeClr>
                </a:solidFill>
                <a:latin typeface="Baskervville" pitchFamily="2" charset="0"/>
                <a:cs typeface="Calibri" panose="020F0502020204030204" pitchFamily="34" charset="0"/>
              </a:rPr>
              <a:t>Placed strategically to Capture all the internationally departing passenger attention</a:t>
            </a:r>
          </a:p>
        </p:txBody>
      </p:sp>
      <p:pic>
        <p:nvPicPr>
          <p:cNvPr id="11" name="Picture 10" descr="A person walking down stairs in a building&#10;&#10;Description automatically generated">
            <a:extLst>
              <a:ext uri="{FF2B5EF4-FFF2-40B4-BE49-F238E27FC236}">
                <a16:creationId xmlns:a16="http://schemas.microsoft.com/office/drawing/2014/main" id="{A0A9ADF7-CA63-89EA-AF05-72BBB5F38E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0429" b="-1"/>
          <a:stretch/>
        </p:blipFill>
        <p:spPr>
          <a:xfrm>
            <a:off x="4354745" y="1004142"/>
            <a:ext cx="7269905" cy="4482258"/>
          </a:xfrm>
          <a:prstGeom prst="rect">
            <a:avLst/>
          </a:prstGeom>
        </p:spPr>
      </p:pic>
      <p:sp>
        <p:nvSpPr>
          <p:cNvPr id="9" name="Rectangle 8"/>
          <p:cNvSpPr/>
          <p:nvPr/>
        </p:nvSpPr>
        <p:spPr>
          <a:xfrm>
            <a:off x="10385829" y="4376942"/>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8274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3578" y="834489"/>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474362" y="343789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a:extLst>
              <a:ext uri="{FF2B5EF4-FFF2-40B4-BE49-F238E27FC236}">
                <a16:creationId xmlns:a16="http://schemas.microsoft.com/office/drawing/2014/main" id="{AB8D7C1E-9026-D6D9-2AC1-E9CF13AD45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12" r="1081"/>
          <a:stretch/>
        </p:blipFill>
        <p:spPr>
          <a:xfrm>
            <a:off x="573578" y="561969"/>
            <a:ext cx="11179018" cy="4547397"/>
          </a:xfrm>
          <a:prstGeom prst="rect">
            <a:avLst/>
          </a:prstGeom>
        </p:spPr>
      </p:pic>
      <p:sp>
        <p:nvSpPr>
          <p:cNvPr id="12" name="Oval 11">
            <a:extLst>
              <a:ext uri="{FF2B5EF4-FFF2-40B4-BE49-F238E27FC236}">
                <a16:creationId xmlns:a16="http://schemas.microsoft.com/office/drawing/2014/main" id="{4E359AEC-282C-087A-C692-7EAA237C105F}"/>
              </a:ext>
            </a:extLst>
          </p:cNvPr>
          <p:cNvSpPr/>
          <p:nvPr/>
        </p:nvSpPr>
        <p:spPr>
          <a:xfrm>
            <a:off x="4031668" y="2842610"/>
            <a:ext cx="322271" cy="293952"/>
          </a:xfrm>
          <a:prstGeom prst="ellipse">
            <a:avLst/>
          </a:prstGeom>
          <a:noFill/>
          <a:ln w="28575">
            <a:solidFill>
              <a:srgbClr val="BF38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500">
              <a:solidFill>
                <a:prstClr val="white"/>
              </a:solidFill>
              <a:latin typeface="Calibri" panose="020F0502020204030204"/>
            </a:endParaRPr>
          </a:p>
        </p:txBody>
      </p:sp>
      <p:cxnSp>
        <p:nvCxnSpPr>
          <p:cNvPr id="13" name="Straight Arrow Connector 12">
            <a:extLst>
              <a:ext uri="{FF2B5EF4-FFF2-40B4-BE49-F238E27FC236}">
                <a16:creationId xmlns:a16="http://schemas.microsoft.com/office/drawing/2014/main" id="{5041C020-928F-4891-E49A-13315D1D9502}"/>
              </a:ext>
            </a:extLst>
          </p:cNvPr>
          <p:cNvCxnSpPr>
            <a:cxnSpLocks/>
            <a:stCxn id="18" idx="1"/>
            <a:endCxn id="12" idx="6"/>
          </p:cNvCxnSpPr>
          <p:nvPr/>
        </p:nvCxnSpPr>
        <p:spPr>
          <a:xfrm flipH="1">
            <a:off x="4353939" y="2273750"/>
            <a:ext cx="6342222" cy="7158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8FEE296-86E0-A6C0-40F9-DB37D7A559B7}"/>
              </a:ext>
            </a:extLst>
          </p:cNvPr>
          <p:cNvSpPr txBox="1"/>
          <p:nvPr/>
        </p:nvSpPr>
        <p:spPr>
          <a:xfrm>
            <a:off x="10696161" y="2001816"/>
            <a:ext cx="1056435" cy="543867"/>
          </a:xfrm>
          <a:prstGeom prst="rect">
            <a:avLst/>
          </a:prstGeom>
          <a:solidFill>
            <a:srgbClr val="BE6292"/>
          </a:solidFill>
        </p:spPr>
        <p:txBody>
          <a:bodyPr wrap="square" rtlCol="0">
            <a:spAutoFit/>
          </a:bodyPr>
          <a:lstStyle/>
          <a:p>
            <a:r>
              <a:rPr lang="en-US" sz="1467">
                <a:solidFill>
                  <a:schemeClr val="bg1"/>
                </a:solidFill>
              </a:rPr>
              <a:t>Proposed </a:t>
            </a:r>
          </a:p>
          <a:p>
            <a:r>
              <a:rPr lang="en-US" sz="1467">
                <a:solidFill>
                  <a:schemeClr val="bg1"/>
                </a:solidFill>
              </a:rPr>
              <a:t>Media Unit</a:t>
            </a:r>
          </a:p>
        </p:txBody>
      </p:sp>
      <p:sp>
        <p:nvSpPr>
          <p:cNvPr id="19" name="TextBox 18"/>
          <p:cNvSpPr txBox="1"/>
          <p:nvPr/>
        </p:nvSpPr>
        <p:spPr>
          <a:xfrm>
            <a:off x="497964" y="4849669"/>
            <a:ext cx="6862503" cy="1077218"/>
          </a:xfrm>
          <a:prstGeom prst="rect">
            <a:avLst/>
          </a:prstGeom>
          <a:noFill/>
        </p:spPr>
        <p:txBody>
          <a:bodyPr wrap="square" rtlCol="0">
            <a:spAutoFit/>
          </a:bodyPr>
          <a:lstStyle/>
          <a:p>
            <a:pPr defTabSz="1219110">
              <a:defRPr/>
            </a:pPr>
            <a:r>
              <a:rPr lang="en-US" sz="3200" b="1">
                <a:solidFill>
                  <a:srgbClr val="B99350"/>
                </a:solidFill>
                <a:latin typeface="Baskervville" pitchFamily="2" charset="0"/>
              </a:rPr>
              <a:t>Check-in Hall Spectacular (CHS) </a:t>
            </a:r>
          </a:p>
          <a:p>
            <a:pPr defTabSz="1219110">
              <a:defRPr/>
            </a:pPr>
            <a:r>
              <a:rPr lang="en-US" sz="3200" b="1">
                <a:solidFill>
                  <a:srgbClr val="B99350"/>
                </a:solidFill>
                <a:latin typeface="Baskervville" pitchFamily="2" charset="0"/>
              </a:rPr>
              <a:t>at International Departure</a:t>
            </a:r>
          </a:p>
        </p:txBody>
      </p:sp>
    </p:spTree>
    <p:extLst>
      <p:ext uri="{BB962C8B-B14F-4D97-AF65-F5344CB8AC3E}">
        <p14:creationId xmlns:p14="http://schemas.microsoft.com/office/powerpoint/2010/main" val="3181229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6521" r="6144"/>
          <a:stretch/>
        </p:blipFill>
        <p:spPr>
          <a:xfrm>
            <a:off x="3340290" y="648393"/>
            <a:ext cx="8851710" cy="620960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pPr lvl="0"/>
            <a:r>
              <a:rPr lang="en-US" sz="3200" b="1">
                <a:solidFill>
                  <a:srgbClr val="B99350"/>
                </a:solidFill>
                <a:latin typeface="Baskervville" pitchFamily="2" charset="0"/>
                <a:cs typeface="Helvetica Neue" panose="02000503000000020004" pitchFamily="2" charset="0"/>
                <a:sym typeface="+mn-ea"/>
              </a:rPr>
              <a:t>Pune</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ADBC6DA-9FB9-D66F-4583-49AED097A2DD}"/>
              </a:ext>
            </a:extLst>
          </p:cNvPr>
          <p:cNvSpPr txBox="1"/>
          <p:nvPr/>
        </p:nvSpPr>
        <p:spPr>
          <a:xfrm>
            <a:off x="435707" y="2692400"/>
            <a:ext cx="37982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Pune International airport handled a total of 10 million passengers, reflecting an 8.8% increase.</a:t>
            </a:r>
            <a:endParaRPr lang="en-US" dirty="0">
              <a:latin typeface="Baskerville Old Face"/>
              <a:ea typeface="Calibri"/>
              <a:cs typeface="Calibri"/>
            </a:endParaRPr>
          </a:p>
        </p:txBody>
      </p:sp>
    </p:spTree>
    <p:extLst>
      <p:ext uri="{BB962C8B-B14F-4D97-AF65-F5344CB8AC3E}">
        <p14:creationId xmlns:p14="http://schemas.microsoft.com/office/powerpoint/2010/main" val="57748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3578" y="1063376"/>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7639137" y="1215489"/>
            <a:ext cx="4976196" cy="369332"/>
          </a:xfrm>
          <a:prstGeom prst="rect">
            <a:avLst/>
          </a:prstGeom>
          <a:noFill/>
        </p:spPr>
        <p:txBody>
          <a:bodyPr wrap="square" lIns="91440" tIns="45720" rIns="91440" bIns="45720" rtlCol="0" anchor="t">
            <a:spAutoFit/>
          </a:bodyPr>
          <a:lstStyle/>
          <a:p>
            <a:pPr algn="ctr"/>
            <a:r>
              <a:rPr lang="en-US" b="1">
                <a:solidFill>
                  <a:schemeClr val="bg1">
                    <a:lumMod val="49000"/>
                  </a:schemeClr>
                </a:solidFill>
                <a:latin typeface="Baskervville"/>
              </a:rPr>
              <a:t>Check in Area - 2 Unit</a:t>
            </a:r>
            <a:endParaRPr lang="en-IN" b="1">
              <a:solidFill>
                <a:schemeClr val="bg1">
                  <a:lumMod val="49000"/>
                </a:schemeClr>
              </a:solidFill>
              <a:latin typeface="Baskervville"/>
            </a:endParaRPr>
          </a:p>
        </p:txBody>
      </p:sp>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5371" y="1334980"/>
            <a:ext cx="5480161" cy="4409812"/>
          </a:xfrm>
          <a:prstGeom prst="rect">
            <a:avLst/>
          </a:prstGeom>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19363" y="1788230"/>
            <a:ext cx="5460844" cy="4439371"/>
          </a:xfrm>
          <a:prstGeom prst="rect">
            <a:avLst/>
          </a:prstGeom>
        </p:spPr>
      </p:pic>
      <p:sp>
        <p:nvSpPr>
          <p:cNvPr id="9" name="Rectangle 8"/>
          <p:cNvSpPr/>
          <p:nvPr/>
        </p:nvSpPr>
        <p:spPr>
          <a:xfrm>
            <a:off x="10204759" y="5038906"/>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7E524313-5FA2-800F-E9F7-C52AECACCB0D}"/>
              </a:ext>
            </a:extLst>
          </p:cNvPr>
          <p:cNvSpPr txBox="1"/>
          <p:nvPr/>
        </p:nvSpPr>
        <p:spPr>
          <a:xfrm>
            <a:off x="5846233" y="374650"/>
            <a:ext cx="54631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rgbClr val="B99350"/>
                </a:solidFill>
                <a:latin typeface="Baskervville"/>
              </a:rPr>
              <a:t>Domestic Departure - Across the Terminal Building</a:t>
            </a:r>
            <a:endParaRPr lang="en-US" sz="2400" b="1">
              <a:solidFill>
                <a:srgbClr val="B99350"/>
              </a:solidFill>
              <a:latin typeface="Baskervville"/>
              <a:ea typeface="Calibri"/>
              <a:cs typeface="Calibri"/>
            </a:endParaRPr>
          </a:p>
        </p:txBody>
      </p:sp>
    </p:spTree>
    <p:extLst>
      <p:ext uri="{BB962C8B-B14F-4D97-AF65-F5344CB8AC3E}">
        <p14:creationId xmlns:p14="http://schemas.microsoft.com/office/powerpoint/2010/main" val="3697050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507187" y="3197432"/>
            <a:ext cx="4976196" cy="584775"/>
          </a:xfrm>
          <a:prstGeom prst="rect">
            <a:avLst/>
          </a:prstGeom>
          <a:noFill/>
        </p:spPr>
        <p:txBody>
          <a:bodyPr wrap="square" rtlCol="0">
            <a:spAutoFit/>
          </a:bodyPr>
          <a:lstStyle/>
          <a:p>
            <a:r>
              <a:rPr lang="en-US" sz="3200">
                <a:solidFill>
                  <a:srgbClr val="B99350"/>
                </a:solidFill>
                <a:latin typeface="Baskervville" pitchFamily="2" charset="0"/>
              </a:rPr>
              <a:t>SHA – GF - 1 Unit</a:t>
            </a:r>
            <a:endParaRPr lang="en-IN" sz="3200">
              <a:solidFill>
                <a:srgbClr val="B99350"/>
              </a:solidFill>
              <a:latin typeface="Baskervville"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607" y="900541"/>
            <a:ext cx="7270920" cy="4844251"/>
          </a:xfrm>
          <a:prstGeom prst="rect">
            <a:avLst/>
          </a:prstGeom>
        </p:spPr>
      </p:pic>
    </p:spTree>
    <p:extLst>
      <p:ext uri="{BB962C8B-B14F-4D97-AF65-F5344CB8AC3E}">
        <p14:creationId xmlns:p14="http://schemas.microsoft.com/office/powerpoint/2010/main" val="128006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93292" y="2762865"/>
            <a:ext cx="3277162" cy="1569660"/>
          </a:xfrm>
          <a:prstGeom prst="rect">
            <a:avLst/>
          </a:prstGeom>
          <a:noFill/>
        </p:spPr>
        <p:txBody>
          <a:bodyPr wrap="square" rtlCol="0">
            <a:spAutoFit/>
          </a:bodyPr>
          <a:lstStyle/>
          <a:p>
            <a:r>
              <a:rPr lang="en-US" sz="3200">
                <a:solidFill>
                  <a:srgbClr val="B99350"/>
                </a:solidFill>
                <a:latin typeface="Baskervville" pitchFamily="2" charset="0"/>
              </a:rPr>
              <a:t>Security Hold, First Floor, LHS Hall– 4 Unit</a:t>
            </a:r>
            <a:endParaRPr lang="en-IN" sz="3200">
              <a:solidFill>
                <a:srgbClr val="B99350"/>
              </a:solidFill>
              <a:latin typeface="Baskervville"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0534" y="895840"/>
            <a:ext cx="7359260" cy="4934591"/>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21647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93292" y="2762865"/>
            <a:ext cx="3277162" cy="1077218"/>
          </a:xfrm>
          <a:prstGeom prst="rect">
            <a:avLst/>
          </a:prstGeom>
          <a:noFill/>
        </p:spPr>
        <p:txBody>
          <a:bodyPr wrap="square" rtlCol="0">
            <a:spAutoFit/>
          </a:bodyPr>
          <a:lstStyle/>
          <a:p>
            <a:r>
              <a:rPr lang="en-US" sz="3200">
                <a:solidFill>
                  <a:srgbClr val="B99350"/>
                </a:solidFill>
                <a:latin typeface="Baskervville" pitchFamily="2" charset="0"/>
              </a:rPr>
              <a:t>International SHA– 2 Unit</a:t>
            </a:r>
            <a:endParaRPr lang="en-IN" sz="3200">
              <a:solidFill>
                <a:srgbClr val="B99350"/>
              </a:solidFill>
              <a:latin typeface="Baskervville" pitchFamily="2" charset="0"/>
            </a:endParaRPr>
          </a:p>
        </p:txBody>
      </p:sp>
      <p:pic>
        <p:nvPicPr>
          <p:cNvPr id="5" name="Picture 4"/>
          <p:cNvPicPr>
            <a:picLocks noChangeAspect="1"/>
          </p:cNvPicPr>
          <p:nvPr/>
        </p:nvPicPr>
        <p:blipFill rotWithShape="1">
          <a:blip r:embed="rId2"/>
          <a:srcRect r="16047"/>
          <a:stretch/>
        </p:blipFill>
        <p:spPr>
          <a:xfrm>
            <a:off x="4125050" y="893525"/>
            <a:ext cx="7336637" cy="4936966"/>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35485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000" r="7349"/>
          <a:stretch/>
        </p:blipFill>
        <p:spPr>
          <a:xfrm>
            <a:off x="3189692" y="648394"/>
            <a:ext cx="9002308"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r>
              <a:rPr lang="en-IN" sz="3200" b="1">
                <a:solidFill>
                  <a:srgbClr val="B99350"/>
                </a:solidFill>
                <a:latin typeface="Baskervville" pitchFamily="2" charset="0"/>
              </a:rPr>
              <a:t>Cochin </a:t>
            </a: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8E678F6-0E21-26D2-95DA-FB84E5E6A6AA}"/>
              </a:ext>
            </a:extLst>
          </p:cNvPr>
          <p:cNvSpPr txBox="1"/>
          <p:nvPr/>
        </p:nvSpPr>
        <p:spPr>
          <a:xfrm>
            <a:off x="435707" y="2692400"/>
            <a:ext cx="37982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Cochin International airport handles over 10 million passengers, marking an 18% increase. This growth included 5.22 million international passengers</a:t>
            </a:r>
            <a:endParaRPr lang="en-US" dirty="0"/>
          </a:p>
        </p:txBody>
      </p:sp>
    </p:spTree>
    <p:extLst>
      <p:ext uri="{BB962C8B-B14F-4D97-AF65-F5344CB8AC3E}">
        <p14:creationId xmlns:p14="http://schemas.microsoft.com/office/powerpoint/2010/main" val="2470644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574097" y="1512781"/>
            <a:ext cx="3566161" cy="1077218"/>
          </a:xfrm>
          <a:prstGeom prst="rect">
            <a:avLst/>
          </a:prstGeom>
          <a:noFill/>
        </p:spPr>
        <p:txBody>
          <a:bodyPr wrap="square" lIns="91440" tIns="45720" rIns="91440" bIns="45720" rtlCol="0" anchor="t">
            <a:spAutoFit/>
          </a:bodyPr>
          <a:lstStyle/>
          <a:p>
            <a:r>
              <a:rPr lang="en-US" sz="3200" b="1">
                <a:solidFill>
                  <a:srgbClr val="B99350"/>
                </a:solidFill>
                <a:latin typeface="Baskervville"/>
                <a:ea typeface="+mn-lt"/>
                <a:cs typeface="+mn-lt"/>
              </a:rPr>
              <a:t>International Departure</a:t>
            </a:r>
            <a:endParaRPr lang="en-IN" sz="3200" b="1">
              <a:solidFill>
                <a:srgbClr val="B99350"/>
              </a:solidFill>
              <a:latin typeface="Baskervville"/>
              <a:ea typeface="+mn-lt"/>
              <a:cs typeface="+mn-lt"/>
            </a:endParaRPr>
          </a:p>
        </p:txBody>
      </p:sp>
      <p:sp>
        <p:nvSpPr>
          <p:cNvPr id="10" name="TextBox 9"/>
          <p:cNvSpPr txBox="1"/>
          <p:nvPr/>
        </p:nvSpPr>
        <p:spPr>
          <a:xfrm>
            <a:off x="574097" y="4171205"/>
            <a:ext cx="3094025" cy="1169551"/>
          </a:xfrm>
          <a:prstGeom prst="rect">
            <a:avLst/>
          </a:prstGeom>
          <a:noFill/>
        </p:spPr>
        <p:txBody>
          <a:bodyPr wrap="square" rtlCol="0">
            <a:spAutoFit/>
          </a:bodyPr>
          <a:lstStyle/>
          <a:p>
            <a:r>
              <a:rPr lang="en-US" sz="1400">
                <a:solidFill>
                  <a:schemeClr val="bg1">
                    <a:lumMod val="50000"/>
                  </a:schemeClr>
                </a:solidFill>
                <a:latin typeface="Baskervville" pitchFamily="2" charset="0"/>
              </a:rPr>
              <a:t>Location – Right above the immigration &amp; security Check, visible to all passengers moving toward SHA, an impactful site with 100% visibility</a:t>
            </a:r>
          </a:p>
        </p:txBody>
      </p:sp>
      <p:pic>
        <p:nvPicPr>
          <p:cNvPr id="11" name="object 3">
            <a:extLst>
              <a:ext uri="{FF2B5EF4-FFF2-40B4-BE49-F238E27FC236}">
                <a16:creationId xmlns:a16="http://schemas.microsoft.com/office/drawing/2014/main" id="{D0308C6B-739A-1420-81E6-D86910505ED1}"/>
              </a:ext>
            </a:extLst>
          </p:cNvPr>
          <p:cNvPicPr/>
          <p:nvPr/>
        </p:nvPicPr>
        <p:blipFill>
          <a:blip r:embed="rId2" cstate="print"/>
          <a:stretch>
            <a:fillRect/>
          </a:stretch>
        </p:blipFill>
        <p:spPr>
          <a:xfrm>
            <a:off x="4482753" y="940003"/>
            <a:ext cx="7214326" cy="4845159"/>
          </a:xfrm>
          <a:prstGeom prst="rect">
            <a:avLst/>
          </a:prstGeom>
        </p:spPr>
      </p:pic>
      <p:sp>
        <p:nvSpPr>
          <p:cNvPr id="9" name="Rectangle 8"/>
          <p:cNvSpPr/>
          <p:nvPr/>
        </p:nvSpPr>
        <p:spPr>
          <a:xfrm>
            <a:off x="10436531" y="4753370"/>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4EE3A1A6-2490-7C98-5CE1-ADC43C396898}"/>
              </a:ext>
            </a:extLst>
          </p:cNvPr>
          <p:cNvSpPr txBox="1"/>
          <p:nvPr/>
        </p:nvSpPr>
        <p:spPr>
          <a:xfrm>
            <a:off x="575733" y="2755901"/>
            <a:ext cx="37380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B99350"/>
                </a:solidFill>
                <a:latin typeface="Baskervville"/>
              </a:rPr>
              <a:t>Cochin Airport Traffic facing from City Side to International Departure</a:t>
            </a:r>
            <a:endParaRPr lang="en-US" sz="2400" b="1">
              <a:solidFill>
                <a:srgbClr val="B99350"/>
              </a:solidFill>
              <a:latin typeface="Baskervville"/>
              <a:ea typeface="Calibri"/>
              <a:cs typeface="Calibri"/>
            </a:endParaRPr>
          </a:p>
        </p:txBody>
      </p:sp>
    </p:spTree>
    <p:extLst>
      <p:ext uri="{BB962C8B-B14F-4D97-AF65-F5344CB8AC3E}">
        <p14:creationId xmlns:p14="http://schemas.microsoft.com/office/powerpoint/2010/main" val="1841542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igh angle view of a building&#10;&#10;Description automatically generated">
            <a:extLst>
              <a:ext uri="{FF2B5EF4-FFF2-40B4-BE49-F238E27FC236}">
                <a16:creationId xmlns:a16="http://schemas.microsoft.com/office/drawing/2014/main" id="{58A5621E-1337-7392-8CEE-7169422D28FF}"/>
              </a:ext>
            </a:extLst>
          </p:cNvPr>
          <p:cNvPicPr>
            <a:picLocks noChangeAspect="1"/>
          </p:cNvPicPr>
          <p:nvPr/>
        </p:nvPicPr>
        <p:blipFill>
          <a:blip r:embed="rId2"/>
          <a:stretch>
            <a:fillRect/>
          </a:stretch>
        </p:blipFill>
        <p:spPr>
          <a:xfrm>
            <a:off x="3577341" y="1268672"/>
            <a:ext cx="7652211" cy="4321512"/>
          </a:xfrm>
          <a:prstGeom prst="rect">
            <a:avLst/>
          </a:prstGeom>
        </p:spPr>
      </p:pic>
      <p:sp>
        <p:nvSpPr>
          <p:cNvPr id="13" name="TextBox 12">
            <a:extLst>
              <a:ext uri="{FF2B5EF4-FFF2-40B4-BE49-F238E27FC236}">
                <a16:creationId xmlns:a16="http://schemas.microsoft.com/office/drawing/2014/main" id="{E83F797C-6D1B-032D-8022-AE8917489015}"/>
              </a:ext>
            </a:extLst>
          </p:cNvPr>
          <p:cNvSpPr txBox="1"/>
          <p:nvPr/>
        </p:nvSpPr>
        <p:spPr>
          <a:xfrm>
            <a:off x="475687" y="2565450"/>
            <a:ext cx="257453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B99350"/>
                </a:solidFill>
                <a:latin typeface="Baskerville Old Face"/>
              </a:rPr>
              <a:t>3 Totems Check in Hall</a:t>
            </a:r>
            <a:br>
              <a:rPr lang="en-US" sz="2800" b="1">
                <a:latin typeface="Baskerville Old Face"/>
              </a:rPr>
            </a:br>
            <a:r>
              <a:rPr lang="en-US" sz="2800" b="1">
                <a:solidFill>
                  <a:srgbClr val="B99350"/>
                </a:solidFill>
                <a:latin typeface="Baskerville Old Face"/>
              </a:rPr>
              <a:t>(Map View)</a:t>
            </a:r>
          </a:p>
        </p:txBody>
      </p:sp>
    </p:spTree>
    <p:extLst>
      <p:ext uri="{BB962C8B-B14F-4D97-AF65-F5344CB8AC3E}">
        <p14:creationId xmlns:p14="http://schemas.microsoft.com/office/powerpoint/2010/main" val="4200930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3578" y="834489"/>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573578" y="4593743"/>
            <a:ext cx="6111176" cy="584775"/>
          </a:xfrm>
          <a:prstGeom prst="rect">
            <a:avLst/>
          </a:prstGeom>
          <a:noFill/>
        </p:spPr>
        <p:txBody>
          <a:bodyPr wrap="square" rtlCol="0">
            <a:spAutoFit/>
          </a:bodyPr>
          <a:lstStyle/>
          <a:p>
            <a:r>
              <a:rPr lang="en-US" sz="3200" b="1">
                <a:solidFill>
                  <a:srgbClr val="B99350"/>
                </a:solidFill>
                <a:latin typeface="Baskervville" pitchFamily="2" charset="0"/>
              </a:rPr>
              <a:t>International Departure</a:t>
            </a:r>
            <a:endParaRPr lang="en-IN" sz="3200" b="1">
              <a:solidFill>
                <a:srgbClr val="B99350"/>
              </a:solidFill>
              <a:latin typeface="Baskervville" pitchFamily="2" charset="0"/>
            </a:endParaRPr>
          </a:p>
        </p:txBody>
      </p:sp>
      <p:sp>
        <p:nvSpPr>
          <p:cNvPr id="10" name="TextBox 9"/>
          <p:cNvSpPr txBox="1"/>
          <p:nvPr/>
        </p:nvSpPr>
        <p:spPr>
          <a:xfrm>
            <a:off x="497964" y="5211035"/>
            <a:ext cx="5302097" cy="954107"/>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v"/>
            </a:pPr>
            <a:r>
              <a:rPr lang="en-US" sz="1400">
                <a:solidFill>
                  <a:schemeClr val="bg1">
                    <a:lumMod val="50000"/>
                  </a:schemeClr>
                </a:solidFill>
                <a:latin typeface="Baskervville"/>
              </a:rPr>
              <a:t>International Departure </a:t>
            </a:r>
          </a:p>
          <a:p>
            <a:pPr marL="285750" indent="-285750">
              <a:buFont typeface="Wingdings" panose="05000000000000000000" pitchFamily="2" charset="2"/>
              <a:buChar char="v"/>
            </a:pPr>
            <a:r>
              <a:rPr lang="en-US" sz="1400">
                <a:solidFill>
                  <a:schemeClr val="bg1">
                    <a:lumMod val="50000"/>
                  </a:schemeClr>
                </a:solidFill>
                <a:latin typeface="Baskervville"/>
              </a:rPr>
              <a:t>Site No. – CIDIM-01</a:t>
            </a:r>
          </a:p>
          <a:p>
            <a:pPr marL="285750" indent="-285750">
              <a:buFont typeface="Wingdings" panose="05000000000000000000" pitchFamily="2" charset="2"/>
              <a:buChar char="v"/>
            </a:pPr>
            <a:r>
              <a:rPr lang="en-US" sz="1400">
                <a:solidFill>
                  <a:schemeClr val="bg1">
                    <a:lumMod val="50000"/>
                  </a:schemeClr>
                </a:solidFill>
                <a:latin typeface="Baskervville"/>
              </a:rPr>
              <a:t>Size – 35’ x 7’ – 245 </a:t>
            </a:r>
            <a:r>
              <a:rPr lang="en-US" sz="1400" err="1">
                <a:solidFill>
                  <a:schemeClr val="bg1">
                    <a:lumMod val="50000"/>
                  </a:schemeClr>
                </a:solidFill>
                <a:latin typeface="Baskervville"/>
              </a:rPr>
              <a:t>sq.ft</a:t>
            </a:r>
            <a:r>
              <a:rPr lang="en-US" sz="1400">
                <a:solidFill>
                  <a:schemeClr val="bg1">
                    <a:lumMod val="50000"/>
                  </a:schemeClr>
                </a:solidFill>
                <a:latin typeface="Baskervville"/>
              </a:rPr>
              <a:t> –</a:t>
            </a:r>
            <a:r>
              <a:rPr lang="en-US" sz="1400">
                <a:solidFill>
                  <a:srgbClr val="FFFF00"/>
                </a:solidFill>
                <a:latin typeface="Baskervville"/>
              </a:rPr>
              <a:t> </a:t>
            </a:r>
            <a:r>
              <a:rPr lang="en-US" sz="1400">
                <a:solidFill>
                  <a:schemeClr val="bg2">
                    <a:lumMod val="49000"/>
                  </a:schemeClr>
                </a:solidFill>
                <a:latin typeface="Baskervville"/>
              </a:rPr>
              <a:t>1 nos.</a:t>
            </a:r>
          </a:p>
          <a:p>
            <a:pPr marL="285750" indent="-285750">
              <a:buFont typeface="Wingdings" panose="05000000000000000000" pitchFamily="2" charset="2"/>
              <a:buChar char="v"/>
            </a:pPr>
            <a:r>
              <a:rPr lang="en-US" sz="1400">
                <a:solidFill>
                  <a:schemeClr val="bg1">
                    <a:lumMod val="50000"/>
                  </a:schemeClr>
                </a:solidFill>
                <a:latin typeface="Baskervville"/>
              </a:rPr>
              <a:t>Media – Non-Lit SAV</a:t>
            </a:r>
          </a:p>
        </p:txBody>
      </p:sp>
      <p:pic>
        <p:nvPicPr>
          <p:cNvPr id="12" name="Picture 11" descr="C:\Users\God\Downloads\Ext International Departure - Security Hold Area (1).jpg">
            <a:extLst>
              <a:ext uri="{FF2B5EF4-FFF2-40B4-BE49-F238E27FC236}">
                <a16:creationId xmlns:a16="http://schemas.microsoft.com/office/drawing/2014/main" id="{A07B159F-0C7F-C6DB-AB5C-71B4F53E20C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200"/>
          <a:stretch/>
        </p:blipFill>
        <p:spPr bwMode="auto">
          <a:xfrm>
            <a:off x="742408" y="1020835"/>
            <a:ext cx="10981829" cy="364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EBFBB56A-1F40-0BC9-4E41-E08FC99A436C}"/>
              </a:ext>
            </a:extLst>
          </p:cNvPr>
          <p:cNvSpPr/>
          <p:nvPr/>
        </p:nvSpPr>
        <p:spPr>
          <a:xfrm>
            <a:off x="2253765" y="2412930"/>
            <a:ext cx="570838" cy="696319"/>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474362" y="343789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319837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16525"/>
          <a:stretch/>
        </p:blipFill>
        <p:spPr>
          <a:xfrm>
            <a:off x="4975950" y="560351"/>
            <a:ext cx="7216050" cy="628695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lIns="91440" tIns="45720" rIns="91440" bIns="45720" rtlCol="0" anchor="t">
            <a:spAutoFit/>
          </a:bodyPr>
          <a:lstStyle/>
          <a:p>
            <a:pPr lvl="0"/>
            <a:r>
              <a:rPr lang="en-US" sz="3200" b="1">
                <a:solidFill>
                  <a:srgbClr val="B99350"/>
                </a:solidFill>
                <a:latin typeface="Baskervville" pitchFamily="2" charset="0"/>
                <a:sym typeface="+mn-ea"/>
              </a:rPr>
              <a:t>Chandigarh</a:t>
            </a:r>
            <a:endParaRPr lang="en-IN" sz="3200" b="1">
              <a:solidFill>
                <a:srgbClr val="B99350"/>
              </a:solidFill>
              <a:latin typeface="Baskervville" pitchFamily="2" charset="0"/>
            </a:endParaRPr>
          </a:p>
          <a:p>
            <a:r>
              <a:rPr lang="en-IN" sz="3200" b="1">
                <a:solidFill>
                  <a:srgbClr val="B99350"/>
                </a:solidFill>
                <a:latin typeface="Baskervville"/>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C735A18-8FE7-F0DE-4BF0-0C76C7ED3FF0}"/>
              </a:ext>
            </a:extLst>
          </p:cNvPr>
          <p:cNvSpPr txBox="1"/>
          <p:nvPr/>
        </p:nvSpPr>
        <p:spPr>
          <a:xfrm>
            <a:off x="435707" y="2692400"/>
            <a:ext cx="37982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Chandigarh handled approximately 3.72 million passengers, reflecting a 1.2% increase</a:t>
            </a:r>
            <a:endParaRPr lang="en-US" dirty="0"/>
          </a:p>
        </p:txBody>
      </p:sp>
    </p:spTree>
    <p:extLst>
      <p:ext uri="{BB962C8B-B14F-4D97-AF65-F5344CB8AC3E}">
        <p14:creationId xmlns:p14="http://schemas.microsoft.com/office/powerpoint/2010/main" val="158343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426057" y="3433748"/>
            <a:ext cx="3687286" cy="307777"/>
          </a:xfrm>
          <a:prstGeom prst="rect">
            <a:avLst/>
          </a:prstGeom>
          <a:noFill/>
        </p:spPr>
        <p:txBody>
          <a:bodyPr wrap="square" lIns="91440" tIns="45720" rIns="91440" bIns="45720" rtlCol="0" anchor="t">
            <a:spAutoFit/>
          </a:bodyPr>
          <a:lstStyle/>
          <a:p>
            <a:r>
              <a:rPr lang="en-US" sz="1400">
                <a:solidFill>
                  <a:schemeClr val="bg1">
                    <a:lumMod val="50000"/>
                  </a:schemeClr>
                </a:solidFill>
                <a:latin typeface="Baskervville" pitchFamily="2" charset="0"/>
              </a:rPr>
              <a:t>Backlit drop down in check in area</a:t>
            </a:r>
          </a:p>
        </p:txBody>
      </p:sp>
      <p:pic>
        <p:nvPicPr>
          <p:cNvPr id="5" name="Picture 4"/>
          <p:cNvPicPr>
            <a:picLocks noChangeAspect="1"/>
          </p:cNvPicPr>
          <p:nvPr/>
        </p:nvPicPr>
        <p:blipFill rotWithShape="1">
          <a:blip r:embed="rId2"/>
          <a:srcRect l="15002"/>
          <a:stretch/>
        </p:blipFill>
        <p:spPr>
          <a:xfrm>
            <a:off x="4295847" y="1179563"/>
            <a:ext cx="7183729" cy="4726778"/>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E6876C78-1F99-0B62-25ED-B51AA0AEFCDB}"/>
              </a:ext>
            </a:extLst>
          </p:cNvPr>
          <p:cNvSpPr txBox="1"/>
          <p:nvPr/>
        </p:nvSpPr>
        <p:spPr>
          <a:xfrm>
            <a:off x="427567" y="2808817"/>
            <a:ext cx="32300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B99350"/>
                </a:solidFill>
                <a:latin typeface="Baskervville"/>
              </a:rPr>
              <a:t>Welcome Package</a:t>
            </a:r>
            <a:endParaRPr lang="en-US" sz="2800" b="1">
              <a:solidFill>
                <a:srgbClr val="B99350"/>
              </a:solidFill>
              <a:latin typeface="Baskervville"/>
              <a:ea typeface="Calibri"/>
              <a:cs typeface="Calibri"/>
            </a:endParaRPr>
          </a:p>
        </p:txBody>
      </p:sp>
    </p:spTree>
    <p:extLst>
      <p:ext uri="{BB962C8B-B14F-4D97-AF65-F5344CB8AC3E}">
        <p14:creationId xmlns:p14="http://schemas.microsoft.com/office/powerpoint/2010/main" val="2313036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E6876C78-1F99-0B62-25ED-B51AA0AEFCDB}"/>
              </a:ext>
            </a:extLst>
          </p:cNvPr>
          <p:cNvSpPr txBox="1"/>
          <p:nvPr/>
        </p:nvSpPr>
        <p:spPr>
          <a:xfrm>
            <a:off x="427567" y="2808817"/>
            <a:ext cx="323003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B99350"/>
                </a:solidFill>
                <a:latin typeface="Baskervville"/>
              </a:rPr>
              <a:t>Welcome Package (Map View)</a:t>
            </a:r>
            <a:endParaRPr lang="en-US" sz="2800" b="1">
              <a:solidFill>
                <a:srgbClr val="B99350"/>
              </a:solidFill>
              <a:latin typeface="Baskervville"/>
              <a:ea typeface="Calibri"/>
              <a:cs typeface="Calibri"/>
            </a:endParaRPr>
          </a:p>
        </p:txBody>
      </p:sp>
      <p:pic>
        <p:nvPicPr>
          <p:cNvPr id="2" name="Graphic 1">
            <a:extLst>
              <a:ext uri="{FF2B5EF4-FFF2-40B4-BE49-F238E27FC236}">
                <a16:creationId xmlns:a16="http://schemas.microsoft.com/office/drawing/2014/main" id="{8DEA284E-39C9-3BAB-1C50-64BC9CD37DF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736" t="16333" r="8202"/>
          <a:stretch/>
        </p:blipFill>
        <p:spPr>
          <a:xfrm>
            <a:off x="4298964" y="1158386"/>
            <a:ext cx="7216581" cy="4540369"/>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86065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577522" y="3243248"/>
            <a:ext cx="3687286" cy="584775"/>
          </a:xfrm>
          <a:prstGeom prst="rect">
            <a:avLst/>
          </a:prstGeom>
          <a:noFill/>
        </p:spPr>
        <p:txBody>
          <a:bodyPr wrap="square" lIns="91440" tIns="45720" rIns="91440" bIns="45720" rtlCol="0" anchor="t">
            <a:spAutoFit/>
          </a:bodyPr>
          <a:lstStyle/>
          <a:p>
            <a:r>
              <a:rPr lang="en-US" sz="1400">
                <a:solidFill>
                  <a:schemeClr val="bg1">
                    <a:lumMod val="50000"/>
                  </a:schemeClr>
                </a:solidFill>
                <a:latin typeface="Baskervville"/>
              </a:rPr>
              <a:t>Glass SAV on top of check in counter</a:t>
            </a:r>
            <a:r>
              <a:rPr lang="en-US" sz="3200" b="1">
                <a:solidFill>
                  <a:srgbClr val="B99350"/>
                </a:solidFill>
                <a:latin typeface="Baskervville"/>
                <a:cs typeface="Arial"/>
              </a:rPr>
              <a:t> </a:t>
            </a:r>
          </a:p>
        </p:txBody>
      </p:sp>
      <p:sp>
        <p:nvSpPr>
          <p:cNvPr id="2" name="TextBox 1"/>
          <p:cNvSpPr txBox="1"/>
          <p:nvPr/>
        </p:nvSpPr>
        <p:spPr>
          <a:xfrm>
            <a:off x="577522" y="2546804"/>
            <a:ext cx="3047808" cy="523220"/>
          </a:xfrm>
          <a:prstGeom prst="rect">
            <a:avLst/>
          </a:prstGeom>
          <a:noFill/>
        </p:spPr>
        <p:txBody>
          <a:bodyPr wrap="square" lIns="91440" tIns="45720" rIns="91440" bIns="45720" rtlCol="0" anchor="t">
            <a:spAutoFit/>
          </a:bodyPr>
          <a:lstStyle/>
          <a:p>
            <a:pPr lvl="0">
              <a:spcBef>
                <a:spcPts val="600"/>
              </a:spcBef>
              <a:defRPr/>
            </a:pPr>
            <a:r>
              <a:rPr lang="en-US" sz="2800" b="1">
                <a:solidFill>
                  <a:srgbClr val="B99350"/>
                </a:solidFill>
                <a:latin typeface="Baskervville"/>
                <a:cs typeface="Calibri"/>
              </a:rPr>
              <a:t>First Impression</a:t>
            </a:r>
            <a:endParaRPr lang="en-IN" sz="2800" b="1">
              <a:solidFill>
                <a:srgbClr val="B99350"/>
              </a:solidFill>
              <a:latin typeface="Baskervville"/>
              <a:cs typeface="Calibri"/>
            </a:endParaRPr>
          </a:p>
        </p:txBody>
      </p:sp>
      <p:pic>
        <p:nvPicPr>
          <p:cNvPr id="10" name="Picture 9" descr="People walking in a large hall&#10;&#10;Description automatically generated">
            <a:extLst>
              <a:ext uri="{FF2B5EF4-FFF2-40B4-BE49-F238E27FC236}">
                <a16:creationId xmlns:a16="http://schemas.microsoft.com/office/drawing/2014/main" id="{E2BEE26C-E305-C83E-C124-FE5C20F8C4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4009"/>
          <a:stretch/>
        </p:blipFill>
        <p:spPr>
          <a:xfrm>
            <a:off x="4338521" y="1143736"/>
            <a:ext cx="7159380" cy="4695749"/>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66400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p:cNvSpPr txBox="1"/>
          <p:nvPr/>
        </p:nvSpPr>
        <p:spPr>
          <a:xfrm>
            <a:off x="577522" y="2546804"/>
            <a:ext cx="3047808" cy="954107"/>
          </a:xfrm>
          <a:prstGeom prst="rect">
            <a:avLst/>
          </a:prstGeom>
          <a:noFill/>
        </p:spPr>
        <p:txBody>
          <a:bodyPr wrap="square" lIns="91440" tIns="45720" rIns="91440" bIns="45720" rtlCol="0" anchor="t">
            <a:spAutoFit/>
          </a:bodyPr>
          <a:lstStyle/>
          <a:p>
            <a:pPr>
              <a:spcBef>
                <a:spcPts val="600"/>
              </a:spcBef>
              <a:defRPr/>
            </a:pPr>
            <a:r>
              <a:rPr lang="en-US" sz="2800" b="1">
                <a:solidFill>
                  <a:srgbClr val="B99350"/>
                </a:solidFill>
                <a:latin typeface="Baskervville"/>
                <a:cs typeface="Calibri"/>
              </a:rPr>
              <a:t>First Impression</a:t>
            </a:r>
            <a:br>
              <a:rPr lang="en-US" sz="2800" b="1">
                <a:solidFill>
                  <a:srgbClr val="B99350"/>
                </a:solidFill>
                <a:latin typeface="Baskervville"/>
                <a:cs typeface="Calibri"/>
              </a:rPr>
            </a:br>
            <a:r>
              <a:rPr lang="en-US" sz="2800" b="1">
                <a:solidFill>
                  <a:srgbClr val="B99350"/>
                </a:solidFill>
                <a:latin typeface="Baskervville"/>
                <a:cs typeface="Calibri"/>
              </a:rPr>
              <a:t>(Map View)</a:t>
            </a:r>
            <a:endParaRPr lang="en-IN" sz="2800" b="1">
              <a:solidFill>
                <a:srgbClr val="B99350"/>
              </a:solidFill>
              <a:latin typeface="Baskervville"/>
              <a:cs typeface="Calibri"/>
            </a:endParaRPr>
          </a:p>
        </p:txBody>
      </p:sp>
      <p:pic>
        <p:nvPicPr>
          <p:cNvPr id="7" name="Graphic 6">
            <a:extLst>
              <a:ext uri="{FF2B5EF4-FFF2-40B4-BE49-F238E27FC236}">
                <a16:creationId xmlns:a16="http://schemas.microsoft.com/office/drawing/2014/main" id="{184184DD-A705-B831-6630-162D02643B0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792" t="323" r="15008" b="-323"/>
          <a:stretch/>
        </p:blipFill>
        <p:spPr>
          <a:xfrm>
            <a:off x="4411735" y="1285727"/>
            <a:ext cx="7057692" cy="4284641"/>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562415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237"/>
          <a:stretch/>
        </p:blipFill>
        <p:spPr>
          <a:xfrm>
            <a:off x="1683945" y="620570"/>
            <a:ext cx="10508055" cy="623742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pPr lvl="0"/>
            <a:r>
              <a:rPr lang="en-US" sz="3200" b="1">
                <a:solidFill>
                  <a:srgbClr val="B99350"/>
                </a:solidFill>
                <a:latin typeface="Baskervville" pitchFamily="2" charset="0"/>
                <a:cs typeface="Helvetica Neue" panose="02000503000000020004" pitchFamily="2" charset="0"/>
                <a:sym typeface="+mn-ea"/>
              </a:rPr>
              <a:t>Jaipur</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967AEF7-D78C-AEFB-0815-A52CFD0C178B}"/>
              </a:ext>
            </a:extLst>
          </p:cNvPr>
          <p:cNvSpPr txBox="1"/>
          <p:nvPr/>
        </p:nvSpPr>
        <p:spPr>
          <a:xfrm>
            <a:off x="445476" y="2409092"/>
            <a:ext cx="342704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Jaipur International airport handled approximately 5.47 million passengers, marking a 14.7% increase from the previous year. </a:t>
            </a:r>
            <a:br>
              <a:rPr lang="en-US" dirty="0">
                <a:latin typeface="Baskerville Old Face"/>
                <a:ea typeface="+mn-lt"/>
                <a:cs typeface="+mn-lt"/>
              </a:rPr>
            </a:br>
            <a:r>
              <a:rPr lang="en-US" dirty="0">
                <a:latin typeface="Baskerville Old Face"/>
                <a:ea typeface="+mn-lt"/>
                <a:cs typeface="+mn-lt"/>
              </a:rPr>
              <a:t>This growth is attributed to a significant rise in international travelers.</a:t>
            </a:r>
          </a:p>
        </p:txBody>
      </p:sp>
    </p:spTree>
    <p:extLst>
      <p:ext uri="{BB962C8B-B14F-4D97-AF65-F5344CB8AC3E}">
        <p14:creationId xmlns:p14="http://schemas.microsoft.com/office/powerpoint/2010/main" val="21936391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6733" y="785891"/>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573578" y="1507390"/>
            <a:ext cx="4025582" cy="1569660"/>
          </a:xfrm>
          <a:prstGeom prst="rect">
            <a:avLst/>
          </a:prstGeom>
          <a:noFill/>
        </p:spPr>
        <p:txBody>
          <a:bodyPr wrap="square" rtlCol="0">
            <a:spAutoFit/>
          </a:bodyPr>
          <a:lstStyle/>
          <a:p>
            <a:pPr defTabSz="343945">
              <a:defRPr/>
            </a:pPr>
            <a:r>
              <a:rPr lang="en-US" sz="3200" b="1" spc="83">
                <a:solidFill>
                  <a:srgbClr val="B99350"/>
                </a:solidFill>
                <a:latin typeface="Baskervville" pitchFamily="2" charset="0"/>
                <a:cs typeface="Poppins" panose="00000500000000000000" pitchFamily="2" charset="0"/>
                <a:sym typeface="Montserrat Regular"/>
              </a:rPr>
              <a:t>Wall Wrap – International Departure</a:t>
            </a:r>
          </a:p>
        </p:txBody>
      </p:sp>
      <p:sp>
        <p:nvSpPr>
          <p:cNvPr id="9" name="Rectangle 8"/>
          <p:cNvSpPr/>
          <p:nvPr/>
        </p:nvSpPr>
        <p:spPr>
          <a:xfrm>
            <a:off x="10385829" y="4376942"/>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descr="A person standing in a terminal&#10;&#10;Description automatically generated">
            <a:extLst>
              <a:ext uri="{FF2B5EF4-FFF2-40B4-BE49-F238E27FC236}">
                <a16:creationId xmlns:a16="http://schemas.microsoft.com/office/drawing/2014/main" id="{C156180A-49EF-F041-288D-99EBDA1143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3276"/>
          <a:stretch/>
        </p:blipFill>
        <p:spPr>
          <a:xfrm>
            <a:off x="4412179" y="1013988"/>
            <a:ext cx="7013294" cy="4548857"/>
          </a:xfrm>
          <a:prstGeom prst="rect">
            <a:avLst/>
          </a:prstGeom>
        </p:spPr>
      </p:pic>
      <p:sp>
        <p:nvSpPr>
          <p:cNvPr id="11" name="TextBox 10"/>
          <p:cNvSpPr txBox="1"/>
          <p:nvPr/>
        </p:nvSpPr>
        <p:spPr>
          <a:xfrm>
            <a:off x="573578" y="3288416"/>
            <a:ext cx="3506456" cy="181588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v"/>
              <a:defRPr/>
            </a:pPr>
            <a:r>
              <a:rPr lang="en-ZA" sz="1400">
                <a:solidFill>
                  <a:schemeClr val="bg1">
                    <a:lumMod val="50000"/>
                  </a:schemeClr>
                </a:solidFill>
                <a:latin typeface="Baskervville" pitchFamily="2" charset="0"/>
              </a:rPr>
              <a:t>Departure – SHA Frisking Zone</a:t>
            </a:r>
          </a:p>
          <a:p>
            <a:pPr marL="285750" indent="-285750">
              <a:buFont typeface="Wingdings" panose="05000000000000000000" pitchFamily="2" charset="2"/>
              <a:buChar char="v"/>
              <a:defRPr/>
            </a:pPr>
            <a:endParaRPr lang="en-ZA" sz="1400">
              <a:solidFill>
                <a:schemeClr val="bg1">
                  <a:lumMod val="50000"/>
                </a:schemeClr>
              </a:solidFill>
              <a:latin typeface="Baskervville" pitchFamily="2" charset="0"/>
            </a:endParaRPr>
          </a:p>
          <a:p>
            <a:pPr marL="285750" indent="-285750">
              <a:buFont typeface="Wingdings" panose="05000000000000000000" pitchFamily="2" charset="2"/>
              <a:buChar char="v"/>
              <a:defRPr/>
            </a:pPr>
            <a:r>
              <a:rPr lang="en-ZA" sz="1400">
                <a:solidFill>
                  <a:schemeClr val="bg1">
                    <a:lumMod val="50000"/>
                  </a:schemeClr>
                </a:solidFill>
                <a:latin typeface="Baskervville" pitchFamily="2" charset="0"/>
              </a:rPr>
              <a:t>Capture 100% Traffic entering International Airport Terminal for Departures</a:t>
            </a:r>
          </a:p>
          <a:p>
            <a:pPr marL="285750" indent="-285750">
              <a:buFont typeface="Wingdings" panose="05000000000000000000" pitchFamily="2" charset="2"/>
              <a:buChar char="v"/>
              <a:defRPr/>
            </a:pPr>
            <a:endParaRPr lang="en-ZA" sz="1400">
              <a:solidFill>
                <a:schemeClr val="bg1">
                  <a:lumMod val="50000"/>
                </a:schemeClr>
              </a:solidFill>
              <a:latin typeface="Baskervville" pitchFamily="2" charset="0"/>
            </a:endParaRPr>
          </a:p>
          <a:p>
            <a:pPr marL="285750" indent="-285750">
              <a:buFont typeface="Wingdings" panose="05000000000000000000" pitchFamily="2" charset="2"/>
              <a:buChar char="v"/>
              <a:defRPr/>
            </a:pPr>
            <a:r>
              <a:rPr lang="en-ZA" sz="1400">
                <a:solidFill>
                  <a:schemeClr val="bg1">
                    <a:lumMod val="50000"/>
                  </a:schemeClr>
                </a:solidFill>
                <a:latin typeface="Baskervville" pitchFamily="2" charset="0"/>
              </a:rPr>
              <a:t>Placed strategically to create a lasting impression to departing passengers </a:t>
            </a:r>
          </a:p>
        </p:txBody>
      </p:sp>
    </p:spTree>
    <p:extLst>
      <p:ext uri="{BB962C8B-B14F-4D97-AF65-F5344CB8AC3E}">
        <p14:creationId xmlns:p14="http://schemas.microsoft.com/office/powerpoint/2010/main" val="33180115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6733" y="785891"/>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573578" y="2772737"/>
            <a:ext cx="4025582" cy="1569660"/>
          </a:xfrm>
          <a:prstGeom prst="rect">
            <a:avLst/>
          </a:prstGeom>
          <a:noFill/>
        </p:spPr>
        <p:txBody>
          <a:bodyPr wrap="square" rtlCol="0">
            <a:spAutoFit/>
          </a:bodyPr>
          <a:lstStyle/>
          <a:p>
            <a:pPr defTabSz="343945">
              <a:defRPr/>
            </a:pPr>
            <a:r>
              <a:rPr lang="en-US" sz="3200" b="1" spc="83">
                <a:solidFill>
                  <a:srgbClr val="B99350"/>
                </a:solidFill>
                <a:latin typeface="Baskervville" pitchFamily="2" charset="0"/>
                <a:cs typeface="Poppins" panose="00000500000000000000" pitchFamily="2" charset="0"/>
                <a:sym typeface="Montserrat Regular"/>
              </a:rPr>
              <a:t>Wall Wrap – International Departure</a:t>
            </a:r>
          </a:p>
        </p:txBody>
      </p:sp>
      <p:sp>
        <p:nvSpPr>
          <p:cNvPr id="9" name="Rectangle 8"/>
          <p:cNvSpPr/>
          <p:nvPr/>
        </p:nvSpPr>
        <p:spPr>
          <a:xfrm>
            <a:off x="10385829" y="4376942"/>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p:cNvSpPr/>
          <p:nvPr/>
        </p:nvSpPr>
        <p:spPr>
          <a:xfrm>
            <a:off x="4363770" y="1059255"/>
            <a:ext cx="7288040" cy="44633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Picture 11" descr="A computer screen shot of a building&#10;&#10;Description automatically generated">
            <a:extLst>
              <a:ext uri="{FF2B5EF4-FFF2-40B4-BE49-F238E27FC236}">
                <a16:creationId xmlns:a16="http://schemas.microsoft.com/office/drawing/2014/main" id="{23AFE1ED-C27D-10B1-8DAF-C2F8C94A8E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1430" y="648393"/>
            <a:ext cx="8229529" cy="4629110"/>
          </a:xfrm>
          <a:prstGeom prst="rect">
            <a:avLst/>
          </a:prstGeom>
        </p:spPr>
      </p:pic>
      <p:sp>
        <p:nvSpPr>
          <p:cNvPr id="13" name="Oval 12">
            <a:extLst>
              <a:ext uri="{FF2B5EF4-FFF2-40B4-BE49-F238E27FC236}">
                <a16:creationId xmlns:a16="http://schemas.microsoft.com/office/drawing/2014/main" id="{72487B3D-2BDA-6259-86F1-B0486B5F9852}"/>
              </a:ext>
            </a:extLst>
          </p:cNvPr>
          <p:cNvSpPr/>
          <p:nvPr/>
        </p:nvSpPr>
        <p:spPr>
          <a:xfrm>
            <a:off x="6099777" y="3525625"/>
            <a:ext cx="202073" cy="382820"/>
          </a:xfrm>
          <a:prstGeom prst="ellipse">
            <a:avLst/>
          </a:prstGeom>
          <a:noFill/>
          <a:ln w="28575" cap="flat">
            <a:solidFill>
              <a:srgbClr val="BF3862"/>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7630" tIns="57630" rIns="57630" bIns="57630" numCol="1" spcCol="38100" rtlCol="0" anchor="ctr">
            <a:spAutoFit/>
          </a:bodyPr>
          <a:lstStyle/>
          <a:p>
            <a:pPr defTabSz="573218" hangingPunct="0">
              <a:lnSpc>
                <a:spcPct val="130000"/>
              </a:lnSpc>
            </a:pPr>
            <a:endParaRPr lang="en-IN" sz="1458" spc="-14">
              <a:noFill/>
              <a:latin typeface="Source Sans Pro Regular"/>
              <a:ea typeface="Source Sans Pro Regular"/>
              <a:cs typeface="Source Sans Pro Regular"/>
              <a:sym typeface="Source Sans Pro Regular"/>
            </a:endParaRPr>
          </a:p>
        </p:txBody>
      </p:sp>
    </p:spTree>
    <p:extLst>
      <p:ext uri="{BB962C8B-B14F-4D97-AF65-F5344CB8AC3E}">
        <p14:creationId xmlns:p14="http://schemas.microsoft.com/office/powerpoint/2010/main" val="36223219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6733" y="785891"/>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573578" y="1650111"/>
            <a:ext cx="4025582" cy="1569660"/>
          </a:xfrm>
          <a:prstGeom prst="rect">
            <a:avLst/>
          </a:prstGeom>
          <a:noFill/>
        </p:spPr>
        <p:txBody>
          <a:bodyPr wrap="square" rtlCol="0">
            <a:spAutoFit/>
          </a:bodyPr>
          <a:lstStyle/>
          <a:p>
            <a:pPr defTabSz="343945">
              <a:defRPr/>
            </a:pPr>
            <a:r>
              <a:rPr lang="en-US" sz="3200" b="1" spc="83">
                <a:solidFill>
                  <a:srgbClr val="B99350"/>
                </a:solidFill>
                <a:latin typeface="Baskervville" pitchFamily="2" charset="0"/>
                <a:cs typeface="Poppins" panose="00000500000000000000" pitchFamily="2" charset="0"/>
                <a:sym typeface="Montserrat Regular"/>
              </a:rPr>
              <a:t>Wall Wrap – International Departures</a:t>
            </a:r>
          </a:p>
        </p:txBody>
      </p:sp>
      <p:pic>
        <p:nvPicPr>
          <p:cNvPr id="10" name="Picture 9" descr="A large room with chairs and a sign&#10;&#10;Description automatically generated">
            <a:extLst>
              <a:ext uri="{FF2B5EF4-FFF2-40B4-BE49-F238E27FC236}">
                <a16:creationId xmlns:a16="http://schemas.microsoft.com/office/drawing/2014/main" id="{175F8EA0-F120-0763-065E-8E4468403D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0383"/>
          <a:stretch/>
        </p:blipFill>
        <p:spPr>
          <a:xfrm>
            <a:off x="4381877" y="1059255"/>
            <a:ext cx="7197506" cy="4517679"/>
          </a:xfrm>
          <a:prstGeom prst="rect">
            <a:avLst/>
          </a:prstGeom>
        </p:spPr>
      </p:pic>
      <p:sp>
        <p:nvSpPr>
          <p:cNvPr id="9" name="Rectangle 8"/>
          <p:cNvSpPr/>
          <p:nvPr/>
        </p:nvSpPr>
        <p:spPr>
          <a:xfrm>
            <a:off x="10385829" y="4376942"/>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p:cNvSpPr txBox="1"/>
          <p:nvPr/>
        </p:nvSpPr>
        <p:spPr>
          <a:xfrm>
            <a:off x="573578" y="3288416"/>
            <a:ext cx="3506456" cy="1877437"/>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v"/>
              <a:defRPr/>
            </a:pPr>
            <a:r>
              <a:rPr lang="en-ZA" sz="1400">
                <a:solidFill>
                  <a:schemeClr val="bg1">
                    <a:lumMod val="50000"/>
                  </a:schemeClr>
                </a:solidFill>
                <a:latin typeface="Baskervville" pitchFamily="2" charset="0"/>
              </a:rPr>
              <a:t>Departures – Near Boarding Gate</a:t>
            </a:r>
          </a:p>
          <a:p>
            <a:pPr marL="285750" indent="-285750">
              <a:buFont typeface="Wingdings" panose="05000000000000000000" pitchFamily="2" charset="2"/>
              <a:buChar char="v"/>
              <a:defRPr/>
            </a:pPr>
            <a:endParaRPr lang="en-ZA" sz="1400">
              <a:solidFill>
                <a:schemeClr val="bg1">
                  <a:lumMod val="50000"/>
                </a:schemeClr>
              </a:solidFill>
              <a:latin typeface="Baskervville" pitchFamily="2" charset="0"/>
            </a:endParaRPr>
          </a:p>
          <a:p>
            <a:pPr marL="285750" indent="-285750">
              <a:buFont typeface="Wingdings" panose="05000000000000000000" pitchFamily="2" charset="2"/>
              <a:buChar char="v"/>
              <a:defRPr/>
            </a:pPr>
            <a:r>
              <a:rPr lang="en-ZA" sz="1400">
                <a:solidFill>
                  <a:schemeClr val="bg1">
                    <a:lumMod val="50000"/>
                  </a:schemeClr>
                </a:solidFill>
                <a:latin typeface="Baskervville" pitchFamily="2" charset="0"/>
              </a:rPr>
              <a:t>Capture 100% Traffic entering International Airport Terminal for Departures</a:t>
            </a:r>
          </a:p>
          <a:p>
            <a:pPr marL="285750" indent="-285750">
              <a:buFont typeface="Wingdings" panose="05000000000000000000" pitchFamily="2" charset="2"/>
              <a:buChar char="v"/>
              <a:defRPr/>
            </a:pPr>
            <a:endParaRPr lang="en-ZA" sz="1400">
              <a:solidFill>
                <a:schemeClr val="bg1">
                  <a:lumMod val="50000"/>
                </a:schemeClr>
              </a:solidFill>
              <a:latin typeface="Baskervville" pitchFamily="2" charset="0"/>
            </a:endParaRPr>
          </a:p>
          <a:p>
            <a:pPr marL="285750" indent="-285750">
              <a:buFont typeface="Wingdings" panose="05000000000000000000" pitchFamily="2" charset="2"/>
              <a:buChar char="v"/>
              <a:defRPr/>
            </a:pPr>
            <a:r>
              <a:rPr lang="en-ZA" sz="1400">
                <a:solidFill>
                  <a:schemeClr val="bg1">
                    <a:lumMod val="50000"/>
                  </a:schemeClr>
                </a:solidFill>
                <a:latin typeface="Baskervville" pitchFamily="2" charset="0"/>
              </a:rPr>
              <a:t>Placed strategically to create a lasting impression to departing passengers </a:t>
            </a:r>
          </a:p>
        </p:txBody>
      </p:sp>
    </p:spTree>
    <p:extLst>
      <p:ext uri="{BB962C8B-B14F-4D97-AF65-F5344CB8AC3E}">
        <p14:creationId xmlns:p14="http://schemas.microsoft.com/office/powerpoint/2010/main" val="2080057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Picture 12">
            <a:extLst>
              <a:ext uri="{FF2B5EF4-FFF2-40B4-BE49-F238E27FC236}">
                <a16:creationId xmlns:a16="http://schemas.microsoft.com/office/drawing/2014/main" id="{0F87B762-B77F-4B3B-620E-683DBC936B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744"/>
          <a:stretch/>
        </p:blipFill>
        <p:spPr>
          <a:xfrm>
            <a:off x="4191754" y="922624"/>
            <a:ext cx="7288040" cy="4862675"/>
          </a:xfrm>
          <a:prstGeom prst="rect">
            <a:avLst/>
          </a:prstGeom>
        </p:spPr>
      </p:pic>
      <p:sp>
        <p:nvSpPr>
          <p:cNvPr id="16" name="TextBox 15">
            <a:extLst>
              <a:ext uri="{FF2B5EF4-FFF2-40B4-BE49-F238E27FC236}">
                <a16:creationId xmlns:a16="http://schemas.microsoft.com/office/drawing/2014/main" id="{B097B999-D5D5-DF03-8A9E-F6AB0CA7709F}"/>
              </a:ext>
            </a:extLst>
          </p:cNvPr>
          <p:cNvSpPr txBox="1"/>
          <p:nvPr/>
        </p:nvSpPr>
        <p:spPr bwMode="auto">
          <a:xfrm>
            <a:off x="408742" y="2898513"/>
            <a:ext cx="3783012" cy="523220"/>
          </a:xfrm>
          <a:prstGeom prst="rect">
            <a:avLst/>
          </a:prstGeom>
          <a:noFill/>
        </p:spPr>
        <p:txBody>
          <a:bodyPr lIns="91440" tIns="45720" rIns="91440" bIns="45720" anchor="t">
            <a:spAutoFit/>
          </a:bodyPr>
          <a:lstStyle/>
          <a:p>
            <a:pPr>
              <a:defRPr/>
            </a:pPr>
            <a:r>
              <a:rPr lang="en-US" sz="1400" b="1">
                <a:solidFill>
                  <a:schemeClr val="bg1">
                    <a:lumMod val="50000"/>
                  </a:schemeClr>
                </a:solidFill>
                <a:latin typeface="Baskerville Old Face"/>
              </a:rPr>
              <a:t>Location</a:t>
            </a:r>
          </a:p>
          <a:p>
            <a:pPr>
              <a:defRPr/>
            </a:pPr>
            <a:r>
              <a:rPr lang="en-US" sz="1400">
                <a:solidFill>
                  <a:schemeClr val="bg1">
                    <a:lumMod val="50000"/>
                  </a:schemeClr>
                </a:solidFill>
                <a:latin typeface="Baskerville Old Face"/>
              </a:rPr>
              <a:t>T3 Departures (Check-in Area)</a:t>
            </a:r>
          </a:p>
        </p:txBody>
      </p:sp>
      <p:sp>
        <p:nvSpPr>
          <p:cNvPr id="17" name="TextBox 16">
            <a:extLst>
              <a:ext uri="{FF2B5EF4-FFF2-40B4-BE49-F238E27FC236}">
                <a16:creationId xmlns:a16="http://schemas.microsoft.com/office/drawing/2014/main" id="{7B8BE7C4-DA8A-078C-08FB-95A037952E9B}"/>
              </a:ext>
            </a:extLst>
          </p:cNvPr>
          <p:cNvSpPr txBox="1"/>
          <p:nvPr/>
        </p:nvSpPr>
        <p:spPr bwMode="auto">
          <a:xfrm>
            <a:off x="423029" y="4212539"/>
            <a:ext cx="2354263" cy="523220"/>
          </a:xfrm>
          <a:prstGeom prst="rect">
            <a:avLst/>
          </a:prstGeom>
          <a:noFill/>
        </p:spPr>
        <p:txBody>
          <a:bodyPr lIns="91440" tIns="45720" rIns="91440" bIns="45720" anchor="t">
            <a:spAutoFit/>
          </a:bodyPr>
          <a:lstStyle/>
          <a:p>
            <a:pPr>
              <a:defRPr/>
            </a:pPr>
            <a:r>
              <a:rPr lang="en-US" sz="1400" b="1">
                <a:solidFill>
                  <a:schemeClr val="bg1">
                    <a:lumMod val="50000"/>
                  </a:schemeClr>
                </a:solidFill>
                <a:latin typeface="Baskervville"/>
              </a:rPr>
              <a:t>Media Units</a:t>
            </a:r>
          </a:p>
          <a:p>
            <a:pPr>
              <a:defRPr/>
            </a:pPr>
            <a:r>
              <a:rPr lang="en-US" sz="1400">
                <a:solidFill>
                  <a:schemeClr val="bg1">
                    <a:lumMod val="50000"/>
                  </a:schemeClr>
                </a:solidFill>
                <a:latin typeface="Baskervville"/>
              </a:rPr>
              <a:t>1</a:t>
            </a:r>
            <a:endParaRPr lang="en-US" sz="1400">
              <a:solidFill>
                <a:schemeClr val="bg1">
                  <a:lumMod val="50000"/>
                </a:schemeClr>
              </a:solidFill>
              <a:latin typeface="Baskerville Old Face"/>
            </a:endParaRPr>
          </a:p>
        </p:txBody>
      </p:sp>
      <p:sp>
        <p:nvSpPr>
          <p:cNvPr id="19" name="TextBox 18">
            <a:extLst>
              <a:ext uri="{FF2B5EF4-FFF2-40B4-BE49-F238E27FC236}">
                <a16:creationId xmlns:a16="http://schemas.microsoft.com/office/drawing/2014/main" id="{2CC0BFB2-E612-B142-4277-B89C0F5327FB}"/>
              </a:ext>
            </a:extLst>
          </p:cNvPr>
          <p:cNvSpPr txBox="1"/>
          <p:nvPr/>
        </p:nvSpPr>
        <p:spPr bwMode="auto">
          <a:xfrm>
            <a:off x="423029" y="4778402"/>
            <a:ext cx="2832099" cy="523220"/>
          </a:xfrm>
          <a:prstGeom prst="rect">
            <a:avLst/>
          </a:prstGeom>
          <a:noFill/>
        </p:spPr>
        <p:txBody>
          <a:bodyPr wrap="square" lIns="91440" tIns="45720" rIns="91440" bIns="45720" anchor="t">
            <a:spAutoFit/>
          </a:bodyPr>
          <a:lstStyle/>
          <a:p>
            <a:pPr>
              <a:defRPr/>
            </a:pPr>
            <a:r>
              <a:rPr lang="en-US" sz="1400" b="1">
                <a:solidFill>
                  <a:schemeClr val="bg1">
                    <a:lumMod val="50000"/>
                  </a:schemeClr>
                </a:solidFill>
                <a:latin typeface="Baskerville Old Face"/>
              </a:rPr>
              <a:t>Format</a:t>
            </a:r>
          </a:p>
          <a:p>
            <a:pPr>
              <a:defRPr/>
            </a:pPr>
            <a:r>
              <a:rPr lang="en-US" sz="1400">
                <a:solidFill>
                  <a:schemeClr val="bg1">
                    <a:lumMod val="50000"/>
                  </a:schemeClr>
                </a:solidFill>
                <a:latin typeface="Baskerville Old Face"/>
              </a:rPr>
              <a:t>Ambient lit Static Media</a:t>
            </a:r>
            <a:endParaRPr lang="en-US" sz="1400" b="1" u="sng">
              <a:solidFill>
                <a:schemeClr val="bg1">
                  <a:lumMod val="50000"/>
                </a:schemeClr>
              </a:solidFill>
              <a:latin typeface="Baskerville Old Face"/>
            </a:endParaRPr>
          </a:p>
        </p:txBody>
      </p:sp>
      <p:sp>
        <p:nvSpPr>
          <p:cNvPr id="20" name="TextBox 19">
            <a:extLst>
              <a:ext uri="{FF2B5EF4-FFF2-40B4-BE49-F238E27FC236}">
                <a16:creationId xmlns:a16="http://schemas.microsoft.com/office/drawing/2014/main" id="{33D81BF3-7EF8-FF9B-F200-DBBD1FA6405D}"/>
              </a:ext>
            </a:extLst>
          </p:cNvPr>
          <p:cNvSpPr txBox="1"/>
          <p:nvPr/>
        </p:nvSpPr>
        <p:spPr bwMode="auto">
          <a:xfrm>
            <a:off x="423029" y="3547093"/>
            <a:ext cx="2354263" cy="523220"/>
          </a:xfrm>
          <a:prstGeom prst="rect">
            <a:avLst/>
          </a:prstGeom>
          <a:noFill/>
        </p:spPr>
        <p:txBody>
          <a:bodyPr lIns="91440" tIns="45720" rIns="91440" bIns="45720" anchor="t">
            <a:spAutoFit/>
          </a:bodyPr>
          <a:lstStyle/>
          <a:p>
            <a:pPr>
              <a:defRPr/>
            </a:pPr>
            <a:r>
              <a:rPr lang="en-US" sz="1400" b="1">
                <a:solidFill>
                  <a:schemeClr val="bg1">
                    <a:lumMod val="50000"/>
                  </a:schemeClr>
                </a:solidFill>
                <a:latin typeface="Baskerville Old Face"/>
              </a:rPr>
              <a:t>Size of Media</a:t>
            </a:r>
          </a:p>
          <a:p>
            <a:pPr>
              <a:defRPr/>
            </a:pPr>
            <a:r>
              <a:rPr lang="en-US" sz="1400">
                <a:solidFill>
                  <a:schemeClr val="bg1">
                    <a:lumMod val="50000"/>
                  </a:schemeClr>
                </a:solidFill>
                <a:latin typeface="Baskerville Old Face"/>
              </a:rPr>
              <a:t>60’ X 15’	</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24826" y="1051050"/>
            <a:ext cx="3277162" cy="1077218"/>
          </a:xfrm>
          <a:prstGeom prst="rect">
            <a:avLst/>
          </a:prstGeom>
          <a:noFill/>
        </p:spPr>
        <p:txBody>
          <a:bodyPr wrap="square" rtlCol="0">
            <a:spAutoFit/>
          </a:bodyPr>
          <a:lstStyle/>
          <a:p>
            <a:r>
              <a:rPr lang="en-US" sz="3200" b="1">
                <a:solidFill>
                  <a:srgbClr val="B99350"/>
                </a:solidFill>
                <a:latin typeface="Baskervville" pitchFamily="2" charset="0"/>
              </a:rPr>
              <a:t>T3 International Departures</a:t>
            </a:r>
            <a:endParaRPr lang="en-IN" sz="3200">
              <a:solidFill>
                <a:srgbClr val="B99350"/>
              </a:solidFill>
              <a:latin typeface="Baskervville" pitchFamily="2" charset="0"/>
            </a:endParaRPr>
          </a:p>
        </p:txBody>
      </p:sp>
      <p:sp>
        <p:nvSpPr>
          <p:cNvPr id="2" name="TextBox 1">
            <a:extLst>
              <a:ext uri="{FF2B5EF4-FFF2-40B4-BE49-F238E27FC236}">
                <a16:creationId xmlns:a16="http://schemas.microsoft.com/office/drawing/2014/main" id="{D3867DD5-2F33-DB12-CD93-06C2C0218315}"/>
              </a:ext>
            </a:extLst>
          </p:cNvPr>
          <p:cNvSpPr txBox="1"/>
          <p:nvPr/>
        </p:nvSpPr>
        <p:spPr>
          <a:xfrm>
            <a:off x="417942" y="2345305"/>
            <a:ext cx="25208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99350"/>
                </a:solidFill>
                <a:latin typeface="Baskerville"/>
              </a:rPr>
              <a:t>Site no. 12</a:t>
            </a:r>
            <a:endParaRPr lang="en-US" b="1">
              <a:solidFill>
                <a:srgbClr val="B99350"/>
              </a:solidFill>
            </a:endParaRPr>
          </a:p>
        </p:txBody>
      </p:sp>
    </p:spTree>
    <p:extLst>
      <p:ext uri="{BB962C8B-B14F-4D97-AF65-F5344CB8AC3E}">
        <p14:creationId xmlns:p14="http://schemas.microsoft.com/office/powerpoint/2010/main" val="1459446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6733" y="785891"/>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573578" y="2718420"/>
            <a:ext cx="4025582" cy="1569660"/>
          </a:xfrm>
          <a:prstGeom prst="rect">
            <a:avLst/>
          </a:prstGeom>
          <a:noFill/>
        </p:spPr>
        <p:txBody>
          <a:bodyPr wrap="square" rtlCol="0">
            <a:spAutoFit/>
          </a:bodyPr>
          <a:lstStyle/>
          <a:p>
            <a:pPr defTabSz="343945">
              <a:defRPr/>
            </a:pPr>
            <a:r>
              <a:rPr lang="en-US" sz="3200" b="1" spc="83">
                <a:solidFill>
                  <a:srgbClr val="B99350"/>
                </a:solidFill>
                <a:latin typeface="Baskervville" pitchFamily="2" charset="0"/>
                <a:cs typeface="Poppins" panose="00000500000000000000" pitchFamily="2" charset="0"/>
                <a:sym typeface="Montserrat Regular"/>
              </a:rPr>
              <a:t>Wall Wrap – International Departures</a:t>
            </a:r>
          </a:p>
        </p:txBody>
      </p:sp>
      <p:sp>
        <p:nvSpPr>
          <p:cNvPr id="9" name="Rectangle 8"/>
          <p:cNvSpPr/>
          <p:nvPr/>
        </p:nvSpPr>
        <p:spPr>
          <a:xfrm>
            <a:off x="10385829" y="4376942"/>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326236" y="1061082"/>
            <a:ext cx="7280307" cy="4524905"/>
          </a:xfrm>
          <a:prstGeom prst="rect">
            <a:avLst/>
          </a:prstGeom>
        </p:spPr>
      </p:pic>
    </p:spTree>
    <p:extLst>
      <p:ext uri="{BB962C8B-B14F-4D97-AF65-F5344CB8AC3E}">
        <p14:creationId xmlns:p14="http://schemas.microsoft.com/office/powerpoint/2010/main" val="13295940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8692" y="648392"/>
            <a:ext cx="9320235"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 y="0"/>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pPr lvl="0"/>
            <a:r>
              <a:rPr lang="en-US" sz="3200" b="1">
                <a:solidFill>
                  <a:srgbClr val="B99350"/>
                </a:solidFill>
                <a:latin typeface="Baskervville" pitchFamily="2" charset="0"/>
                <a:cs typeface="Helvetica Neue" panose="02000503000000020004" pitchFamily="2" charset="0"/>
                <a:sym typeface="+mn-ea"/>
              </a:rPr>
              <a:t>Lucknow</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BA67360-8FA6-BCB6-C5FA-FFFAB32872BC}"/>
              </a:ext>
            </a:extLst>
          </p:cNvPr>
          <p:cNvSpPr txBox="1"/>
          <p:nvPr/>
        </p:nvSpPr>
        <p:spPr>
          <a:xfrm>
            <a:off x="445476" y="2409092"/>
            <a:ext cx="342704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Lucknow International airport achieved a record monthly passenger movement of 629,000, comprising over 105,000 international travelers.</a:t>
            </a:r>
            <a:endParaRPr lang="en-US" dirty="0"/>
          </a:p>
        </p:txBody>
      </p:sp>
    </p:spTree>
    <p:extLst>
      <p:ext uri="{BB962C8B-B14F-4D97-AF65-F5344CB8AC3E}">
        <p14:creationId xmlns:p14="http://schemas.microsoft.com/office/powerpoint/2010/main" val="1533390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6733" y="785891"/>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573578" y="986828"/>
            <a:ext cx="3734200" cy="584775"/>
          </a:xfrm>
          <a:prstGeom prst="rect">
            <a:avLst/>
          </a:prstGeom>
          <a:noFill/>
        </p:spPr>
        <p:txBody>
          <a:bodyPr wrap="square" rtlCol="0">
            <a:spAutoFit/>
          </a:bodyPr>
          <a:lstStyle/>
          <a:p>
            <a:pPr defTabSz="343945">
              <a:defRPr/>
            </a:pPr>
            <a:r>
              <a:rPr lang="en-US" sz="3200" b="1" spc="83">
                <a:solidFill>
                  <a:srgbClr val="B99350"/>
                </a:solidFill>
                <a:latin typeface="Baskervville" pitchFamily="2" charset="0"/>
                <a:cs typeface="Poppins" panose="00000500000000000000" pitchFamily="2" charset="0"/>
                <a:sym typeface="Montserrat Regular"/>
              </a:rPr>
              <a:t>Digital Totem</a:t>
            </a:r>
          </a:p>
        </p:txBody>
      </p:sp>
      <p:sp>
        <p:nvSpPr>
          <p:cNvPr id="10" name="TextBox 9"/>
          <p:cNvSpPr txBox="1"/>
          <p:nvPr/>
        </p:nvSpPr>
        <p:spPr>
          <a:xfrm>
            <a:off x="573578" y="1670702"/>
            <a:ext cx="3506456" cy="4567917"/>
          </a:xfrm>
          <a:prstGeom prst="rect">
            <a:avLst/>
          </a:prstGeom>
          <a:noFill/>
        </p:spPr>
        <p:txBody>
          <a:bodyPr wrap="square" lIns="91440" tIns="45720" rIns="91440" bIns="45720" rtlCol="0" anchor="t">
            <a:spAutoFit/>
          </a:bodyPr>
          <a:lstStyle/>
          <a:p>
            <a:pPr defTabSz="761970">
              <a:spcAft>
                <a:spcPts val="250"/>
              </a:spcAft>
              <a:defRPr/>
            </a:pPr>
            <a:r>
              <a:rPr lang="en-AU" sz="2400" b="1" spc="83">
                <a:solidFill>
                  <a:srgbClr val="B99350"/>
                </a:solidFill>
                <a:latin typeface="Baskervville"/>
                <a:cs typeface="Calibri"/>
              </a:rPr>
              <a:t>Departure Area</a:t>
            </a:r>
            <a:endParaRPr lang="en-ZA" sz="2400" b="1">
              <a:solidFill>
                <a:srgbClr val="B99350"/>
              </a:solidFill>
              <a:latin typeface="Baskervville" pitchFamily="2" charset="0"/>
              <a:cs typeface="Calibri"/>
            </a:endParaRPr>
          </a:p>
          <a:p>
            <a:pPr marL="285750" indent="-285750">
              <a:spcAft>
                <a:spcPts val="500"/>
              </a:spcAft>
              <a:buFont typeface="Wingdings" panose="05000000000000000000" pitchFamily="2" charset="2"/>
              <a:buChar char="v"/>
              <a:defRPr/>
            </a:pPr>
            <a:r>
              <a:rPr lang="en-ZA" sz="1400">
                <a:solidFill>
                  <a:schemeClr val="bg1">
                    <a:lumMod val="50000"/>
                  </a:schemeClr>
                </a:solidFill>
                <a:latin typeface="Baskervville" pitchFamily="2" charset="0"/>
              </a:rPr>
              <a:t>Capture 100% departing passengers' attention</a:t>
            </a:r>
          </a:p>
          <a:p>
            <a:pPr marL="285750" indent="-285750">
              <a:spcAft>
                <a:spcPts val="500"/>
              </a:spcAft>
              <a:buFont typeface="Wingdings" panose="05000000000000000000" pitchFamily="2" charset="2"/>
              <a:buChar char="v"/>
              <a:defRPr/>
            </a:pPr>
            <a:r>
              <a:rPr lang="en-ZA" sz="1400">
                <a:solidFill>
                  <a:schemeClr val="bg1">
                    <a:lumMod val="50000"/>
                  </a:schemeClr>
                </a:solidFill>
                <a:latin typeface="Baskervville" pitchFamily="2" charset="0"/>
              </a:rPr>
              <a:t>First of its kind dominating  digital network placed strategically to cater to the departing passengers before entering the terminal</a:t>
            </a:r>
          </a:p>
          <a:p>
            <a:pPr marL="285750" indent="-285750" fontAlgn="ctr">
              <a:buFont typeface="Wingdings" panose="05000000000000000000" pitchFamily="2" charset="2"/>
              <a:buChar char="v"/>
            </a:pPr>
            <a:r>
              <a:rPr lang="en-US" sz="1400">
                <a:solidFill>
                  <a:schemeClr val="bg1">
                    <a:lumMod val="50000"/>
                  </a:schemeClr>
                </a:solidFill>
                <a:latin typeface="Baskervville" pitchFamily="2" charset="0"/>
              </a:rPr>
              <a:t>Screens</a:t>
            </a:r>
            <a:endParaRPr lang="en-IN" sz="1400">
              <a:solidFill>
                <a:schemeClr val="bg1">
                  <a:lumMod val="50000"/>
                </a:schemeClr>
              </a:solidFill>
              <a:latin typeface="Baskervville" pitchFamily="2" charset="0"/>
            </a:endParaRPr>
          </a:p>
          <a:p>
            <a:pPr marL="285750" indent="-285750" fontAlgn="ctr">
              <a:buFont typeface="Wingdings" panose="05000000000000000000" pitchFamily="2" charset="2"/>
              <a:buChar char="v"/>
            </a:pPr>
            <a:r>
              <a:rPr lang="en-US" sz="1400">
                <a:solidFill>
                  <a:schemeClr val="bg1">
                    <a:lumMod val="50000"/>
                  </a:schemeClr>
                </a:solidFill>
                <a:latin typeface="Baskervville" pitchFamily="2" charset="0"/>
              </a:rPr>
              <a:t>3 (Double Sided)</a:t>
            </a:r>
          </a:p>
          <a:p>
            <a:pPr marL="285750" indent="-285750" fontAlgn="ctr">
              <a:buFont typeface="Wingdings" panose="05000000000000000000" pitchFamily="2" charset="2"/>
              <a:buChar char="v"/>
            </a:pPr>
            <a:endParaRPr lang="en-IN" sz="1400">
              <a:solidFill>
                <a:schemeClr val="bg1">
                  <a:lumMod val="50000"/>
                </a:schemeClr>
              </a:solidFill>
              <a:latin typeface="Baskervville" pitchFamily="2" charset="0"/>
            </a:endParaRPr>
          </a:p>
          <a:p>
            <a:pPr marL="285750" indent="-285750" fontAlgn="ctr">
              <a:buFont typeface="Wingdings" panose="05000000000000000000" pitchFamily="2" charset="2"/>
              <a:buChar char="v"/>
            </a:pPr>
            <a:r>
              <a:rPr lang="en-US" sz="1400">
                <a:solidFill>
                  <a:schemeClr val="bg1">
                    <a:lumMod val="50000"/>
                  </a:schemeClr>
                </a:solidFill>
                <a:latin typeface="Baskervville" pitchFamily="2" charset="0"/>
              </a:rPr>
              <a:t>Dimension</a:t>
            </a:r>
            <a:endParaRPr lang="en-IN" sz="1400">
              <a:solidFill>
                <a:schemeClr val="bg1">
                  <a:lumMod val="50000"/>
                </a:schemeClr>
              </a:solidFill>
              <a:latin typeface="Baskervville" pitchFamily="2" charset="0"/>
            </a:endParaRPr>
          </a:p>
          <a:p>
            <a:pPr marL="285750" indent="-285750" fontAlgn="ctr">
              <a:buFont typeface="Wingdings" panose="05000000000000000000" pitchFamily="2" charset="2"/>
              <a:buChar char="v"/>
            </a:pPr>
            <a:r>
              <a:rPr lang="en-IN" sz="1400">
                <a:solidFill>
                  <a:schemeClr val="bg1">
                    <a:lumMod val="50000"/>
                  </a:schemeClr>
                </a:solidFill>
                <a:latin typeface="Baskervville" pitchFamily="2" charset="0"/>
              </a:rPr>
              <a:t>6</a:t>
            </a:r>
            <a:r>
              <a:rPr lang="en-US" sz="1400">
                <a:solidFill>
                  <a:schemeClr val="bg1">
                    <a:lumMod val="50000"/>
                  </a:schemeClr>
                </a:solidFill>
                <a:latin typeface="Baskervville" pitchFamily="2" charset="0"/>
              </a:rPr>
              <a:t>*11 ft (662 x 1117 pixels)</a:t>
            </a:r>
          </a:p>
          <a:p>
            <a:pPr marL="285750" indent="-285750" fontAlgn="ctr">
              <a:buFont typeface="Wingdings" panose="05000000000000000000" pitchFamily="2" charset="2"/>
              <a:buChar char="v"/>
            </a:pPr>
            <a:endParaRPr lang="en-IN" sz="1400">
              <a:solidFill>
                <a:schemeClr val="bg1">
                  <a:lumMod val="50000"/>
                </a:schemeClr>
              </a:solidFill>
              <a:latin typeface="Baskervville" pitchFamily="2" charset="0"/>
            </a:endParaRPr>
          </a:p>
          <a:p>
            <a:pPr marL="285750" indent="-285750" fontAlgn="ctr">
              <a:buFont typeface="Wingdings" panose="05000000000000000000" pitchFamily="2" charset="2"/>
              <a:buChar char="v"/>
            </a:pPr>
            <a:r>
              <a:rPr lang="en-US" sz="1400">
                <a:solidFill>
                  <a:schemeClr val="bg1">
                    <a:lumMod val="50000"/>
                  </a:schemeClr>
                </a:solidFill>
                <a:latin typeface="Baskervville" pitchFamily="2" charset="0"/>
              </a:rPr>
              <a:t>Spot Duration</a:t>
            </a:r>
            <a:endParaRPr lang="en-IN" sz="1400">
              <a:solidFill>
                <a:schemeClr val="bg1">
                  <a:lumMod val="50000"/>
                </a:schemeClr>
              </a:solidFill>
              <a:latin typeface="Baskervville" pitchFamily="2" charset="0"/>
            </a:endParaRPr>
          </a:p>
          <a:p>
            <a:pPr marL="285750" indent="-285750" fontAlgn="ctr">
              <a:buFont typeface="Wingdings" panose="05000000000000000000" pitchFamily="2" charset="2"/>
              <a:buChar char="v"/>
            </a:pPr>
            <a:r>
              <a:rPr lang="en-US" sz="1400">
                <a:solidFill>
                  <a:schemeClr val="bg1">
                    <a:lumMod val="50000"/>
                  </a:schemeClr>
                </a:solidFill>
                <a:latin typeface="Baskervville" pitchFamily="2" charset="0"/>
              </a:rPr>
              <a:t>10 sec</a:t>
            </a:r>
          </a:p>
          <a:p>
            <a:pPr marL="285750" indent="-285750" fontAlgn="ctr">
              <a:buFont typeface="Wingdings" panose="05000000000000000000" pitchFamily="2" charset="2"/>
              <a:buChar char="v"/>
            </a:pPr>
            <a:endParaRPr lang="en-IN" sz="1400">
              <a:solidFill>
                <a:schemeClr val="bg1">
                  <a:lumMod val="50000"/>
                </a:schemeClr>
              </a:solidFill>
              <a:latin typeface="Baskervville" pitchFamily="2" charset="0"/>
            </a:endParaRPr>
          </a:p>
          <a:p>
            <a:pPr marL="285750" indent="-285750" fontAlgn="ctr">
              <a:buFont typeface="Wingdings" panose="05000000000000000000" pitchFamily="2" charset="2"/>
              <a:buChar char="v"/>
            </a:pPr>
            <a:r>
              <a:rPr lang="en-US" sz="1400">
                <a:solidFill>
                  <a:schemeClr val="bg1">
                    <a:lumMod val="50000"/>
                  </a:schemeClr>
                </a:solidFill>
                <a:latin typeface="Baskervville" pitchFamily="2" charset="0"/>
              </a:rPr>
              <a:t>No of Clients</a:t>
            </a:r>
            <a:endParaRPr lang="en-IN" sz="1400">
              <a:solidFill>
                <a:schemeClr val="bg1">
                  <a:lumMod val="50000"/>
                </a:schemeClr>
              </a:solidFill>
              <a:latin typeface="Baskervville" pitchFamily="2" charset="0"/>
            </a:endParaRPr>
          </a:p>
          <a:p>
            <a:pPr marL="285750" indent="-285750" fontAlgn="ctr">
              <a:buFont typeface="Wingdings" panose="05000000000000000000" pitchFamily="2" charset="2"/>
              <a:buChar char="v"/>
            </a:pPr>
            <a:r>
              <a:rPr lang="en-US" sz="1400">
                <a:solidFill>
                  <a:schemeClr val="bg1">
                    <a:lumMod val="50000"/>
                  </a:schemeClr>
                </a:solidFill>
                <a:latin typeface="Baskervville" pitchFamily="2" charset="0"/>
              </a:rPr>
              <a:t>6</a:t>
            </a:r>
            <a:endParaRPr lang="en-IN" sz="1400">
              <a:solidFill>
                <a:schemeClr val="bg1">
                  <a:lumMod val="50000"/>
                </a:schemeClr>
              </a:solidFill>
              <a:latin typeface="Baskervville" pitchFamily="2" charset="0"/>
            </a:endParaRPr>
          </a:p>
          <a:p>
            <a:pPr marL="221615" indent="-150495" defTabSz="761970">
              <a:spcAft>
                <a:spcPts val="500"/>
              </a:spcAft>
              <a:buFont typeface="Arial" panose="020B0604020202020204" pitchFamily="34" charset="0"/>
              <a:buChar char="•"/>
              <a:defRPr/>
            </a:pPr>
            <a:endParaRPr lang="en-IN" kern="0">
              <a:solidFill>
                <a:schemeClr val="bg1">
                  <a:lumMod val="50000"/>
                </a:schemeClr>
              </a:solidFill>
              <a:latin typeface="Baskervville" pitchFamily="2" charset="0"/>
              <a:cs typeface="Calibri"/>
            </a:endParaRPr>
          </a:p>
        </p:txBody>
      </p:sp>
      <p:pic>
        <p:nvPicPr>
          <p:cNvPr id="12" name="Picture 11" descr="A person walking in a hallway with a large sign&#10;&#10;Description automatically generated">
            <a:extLst>
              <a:ext uri="{FF2B5EF4-FFF2-40B4-BE49-F238E27FC236}">
                <a16:creationId xmlns:a16="http://schemas.microsoft.com/office/drawing/2014/main" id="{F6986387-A44D-417E-54F4-A5170371C07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3351" r="4856" b="7723"/>
          <a:stretch/>
        </p:blipFill>
        <p:spPr>
          <a:xfrm>
            <a:off x="4318504" y="986828"/>
            <a:ext cx="7315200" cy="4644255"/>
          </a:xfrm>
          <a:prstGeom prst="rect">
            <a:avLst/>
          </a:prstGeom>
        </p:spPr>
      </p:pic>
      <p:sp>
        <p:nvSpPr>
          <p:cNvPr id="9" name="Rectangle 8"/>
          <p:cNvSpPr/>
          <p:nvPr/>
        </p:nvSpPr>
        <p:spPr>
          <a:xfrm>
            <a:off x="10385829" y="4376942"/>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98406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89275" y="98682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401934" y="4361351"/>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427145" y="1213164"/>
            <a:ext cx="7207807" cy="4342675"/>
          </a:xfrm>
          <a:prstGeom prst="rect">
            <a:avLst/>
          </a:prstGeom>
          <a:effectLst>
            <a:outerShdw blurRad="50800" dist="38100" dir="2700000" algn="tl" rotWithShape="0">
              <a:prstClr val="black">
                <a:alpha val="40000"/>
              </a:prstClr>
            </a:outerShdw>
          </a:effectLst>
        </p:spPr>
      </p:pic>
      <p:sp>
        <p:nvSpPr>
          <p:cNvPr id="20" name="TextBox 19"/>
          <p:cNvSpPr txBox="1"/>
          <p:nvPr/>
        </p:nvSpPr>
        <p:spPr>
          <a:xfrm>
            <a:off x="692945" y="3055253"/>
            <a:ext cx="3734200" cy="1077218"/>
          </a:xfrm>
          <a:prstGeom prst="rect">
            <a:avLst/>
          </a:prstGeom>
          <a:noFill/>
        </p:spPr>
        <p:txBody>
          <a:bodyPr wrap="square" lIns="91440" tIns="45720" rIns="91440" bIns="45720" rtlCol="0" anchor="t">
            <a:spAutoFit/>
          </a:bodyPr>
          <a:lstStyle/>
          <a:p>
            <a:pPr defTabSz="343945">
              <a:defRPr/>
            </a:pPr>
            <a:r>
              <a:rPr lang="en-US" sz="3200" b="1" spc="83">
                <a:solidFill>
                  <a:srgbClr val="B99350"/>
                </a:solidFill>
                <a:latin typeface="Baskervville"/>
                <a:cs typeface="Poppins"/>
                <a:sym typeface="Montserrat Regular"/>
              </a:rPr>
              <a:t>Digital Totem</a:t>
            </a:r>
            <a:br>
              <a:rPr lang="en-US" sz="3200" b="1" spc="83">
                <a:solidFill>
                  <a:srgbClr val="B99350"/>
                </a:solidFill>
                <a:latin typeface="Baskervville"/>
                <a:cs typeface="Poppins"/>
                <a:sym typeface="Montserrat Regular"/>
              </a:rPr>
            </a:br>
            <a:r>
              <a:rPr lang="en-US" sz="3200" b="1" spc="83">
                <a:solidFill>
                  <a:srgbClr val="B99350"/>
                </a:solidFill>
                <a:latin typeface="Baskervville"/>
                <a:cs typeface="Poppins"/>
              </a:rPr>
              <a:t>(Map View)</a:t>
            </a:r>
            <a:endParaRPr lang="en-US" sz="3200" b="1" spc="83">
              <a:solidFill>
                <a:srgbClr val="B99350"/>
              </a:solidFill>
              <a:latin typeface="Baskervville" pitchFamily="2" charset="0"/>
              <a:cs typeface="Poppins" panose="00000500000000000000" pitchFamily="2" charset="0"/>
            </a:endParaRPr>
          </a:p>
        </p:txBody>
      </p:sp>
    </p:spTree>
    <p:extLst>
      <p:ext uri="{BB962C8B-B14F-4D97-AF65-F5344CB8AC3E}">
        <p14:creationId xmlns:p14="http://schemas.microsoft.com/office/powerpoint/2010/main" val="41388010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6733" y="785891"/>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83419" y="2012138"/>
            <a:ext cx="3734200" cy="584775"/>
          </a:xfrm>
          <a:prstGeom prst="rect">
            <a:avLst/>
          </a:prstGeom>
          <a:noFill/>
        </p:spPr>
        <p:txBody>
          <a:bodyPr wrap="square" rtlCol="0">
            <a:spAutoFit/>
          </a:bodyPr>
          <a:lstStyle/>
          <a:p>
            <a:pPr defTabSz="343945">
              <a:defRPr/>
            </a:pPr>
            <a:r>
              <a:rPr lang="en-US" sz="3200" b="1" spc="83">
                <a:solidFill>
                  <a:srgbClr val="B99350"/>
                </a:solidFill>
                <a:latin typeface="Baskervville" pitchFamily="2" charset="0"/>
                <a:cs typeface="Poppins" panose="00000500000000000000" pitchFamily="2" charset="0"/>
                <a:sym typeface="Montserrat Regular"/>
              </a:rPr>
              <a:t>Backlit Box</a:t>
            </a:r>
          </a:p>
        </p:txBody>
      </p:sp>
      <p:sp>
        <p:nvSpPr>
          <p:cNvPr id="10" name="TextBox 9"/>
          <p:cNvSpPr txBox="1"/>
          <p:nvPr/>
        </p:nvSpPr>
        <p:spPr>
          <a:xfrm>
            <a:off x="483419" y="2760310"/>
            <a:ext cx="3506456" cy="2136482"/>
          </a:xfrm>
          <a:prstGeom prst="rect">
            <a:avLst/>
          </a:prstGeom>
          <a:noFill/>
        </p:spPr>
        <p:txBody>
          <a:bodyPr wrap="square" lIns="91440" tIns="45720" rIns="91440" bIns="45720" rtlCol="0" anchor="t">
            <a:spAutoFit/>
          </a:bodyPr>
          <a:lstStyle/>
          <a:p>
            <a:pPr>
              <a:spcAft>
                <a:spcPts val="250"/>
              </a:spcAft>
              <a:defRPr/>
            </a:pPr>
            <a:r>
              <a:rPr lang="en-IN" sz="2400" b="1" spc="83">
                <a:solidFill>
                  <a:srgbClr val="B99350"/>
                </a:solidFill>
                <a:latin typeface="Baskervville"/>
                <a:cs typeface="Poppins"/>
              </a:rPr>
              <a:t>Check-In Area</a:t>
            </a:r>
            <a:endParaRPr lang="en-ZA" sz="2400" b="1" spc="83">
              <a:solidFill>
                <a:srgbClr val="B99350"/>
              </a:solidFill>
              <a:latin typeface="Baskervville"/>
              <a:cs typeface="Poppins"/>
            </a:endParaRPr>
          </a:p>
          <a:p>
            <a:pPr marL="285750" indent="-285750">
              <a:spcAft>
                <a:spcPts val="500"/>
              </a:spcAft>
              <a:buFont typeface="Wingdings" panose="05000000000000000000" pitchFamily="2" charset="2"/>
              <a:buChar char="v"/>
              <a:defRPr/>
            </a:pPr>
            <a:r>
              <a:rPr lang="en-ZA" sz="1400">
                <a:solidFill>
                  <a:schemeClr val="bg1">
                    <a:lumMod val="50000"/>
                  </a:schemeClr>
                </a:solidFill>
                <a:latin typeface="Baskervville"/>
              </a:rPr>
              <a:t>Capture 100% departing passengers' attention (Dom + Intl) via 2 backlit units </a:t>
            </a:r>
          </a:p>
          <a:p>
            <a:pPr marL="285750" indent="-285750">
              <a:spcAft>
                <a:spcPts val="500"/>
              </a:spcAft>
              <a:buFont typeface="Wingdings" panose="05000000000000000000" pitchFamily="2" charset="2"/>
              <a:buChar char="v"/>
              <a:defRPr/>
            </a:pPr>
            <a:r>
              <a:rPr lang="en-ZA" sz="1400">
                <a:solidFill>
                  <a:schemeClr val="bg1">
                    <a:lumMod val="50000"/>
                  </a:schemeClr>
                </a:solidFill>
                <a:latin typeface="Baskervville"/>
              </a:rPr>
              <a:t>First head-on media to be visible within the airport premise</a:t>
            </a:r>
          </a:p>
          <a:p>
            <a:pPr marL="285750" indent="-285750">
              <a:spcAft>
                <a:spcPts val="500"/>
              </a:spcAft>
              <a:buFont typeface="Wingdings" panose="05000000000000000000" pitchFamily="2" charset="2"/>
              <a:buChar char="v"/>
              <a:defRPr/>
            </a:pPr>
            <a:r>
              <a:rPr lang="en-ZA" sz="1400">
                <a:solidFill>
                  <a:schemeClr val="bg1">
                    <a:lumMod val="50000"/>
                  </a:schemeClr>
                </a:solidFill>
                <a:latin typeface="Baskervville"/>
              </a:rPr>
              <a:t>Strategically placed to cater to dwell time of departing passengers near ticket check-in counters</a:t>
            </a:r>
          </a:p>
        </p:txBody>
      </p:sp>
      <p:sp>
        <p:nvSpPr>
          <p:cNvPr id="9" name="Rectangle 8"/>
          <p:cNvSpPr/>
          <p:nvPr/>
        </p:nvSpPr>
        <p:spPr>
          <a:xfrm>
            <a:off x="10385829" y="4376942"/>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344477" y="1012432"/>
            <a:ext cx="7153275" cy="4543425"/>
          </a:xfrm>
          <a:prstGeom prst="rect">
            <a:avLst/>
          </a:prstGeom>
        </p:spPr>
      </p:pic>
    </p:spTree>
    <p:extLst>
      <p:ext uri="{BB962C8B-B14F-4D97-AF65-F5344CB8AC3E}">
        <p14:creationId xmlns:p14="http://schemas.microsoft.com/office/powerpoint/2010/main" val="20524192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6733" y="785891"/>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573578" y="2892242"/>
            <a:ext cx="3734200" cy="1077218"/>
          </a:xfrm>
          <a:prstGeom prst="rect">
            <a:avLst/>
          </a:prstGeom>
          <a:noFill/>
        </p:spPr>
        <p:txBody>
          <a:bodyPr wrap="square" lIns="91440" tIns="45720" rIns="91440" bIns="45720" rtlCol="0" anchor="t">
            <a:spAutoFit/>
          </a:bodyPr>
          <a:lstStyle/>
          <a:p>
            <a:pPr defTabSz="343945">
              <a:defRPr/>
            </a:pPr>
            <a:r>
              <a:rPr lang="en-US" sz="3200" b="1" spc="83">
                <a:solidFill>
                  <a:srgbClr val="B99350"/>
                </a:solidFill>
                <a:latin typeface="Baskervville"/>
                <a:cs typeface="Poppins"/>
                <a:sym typeface="Montserrat Regular"/>
              </a:rPr>
              <a:t>Backlit Box</a:t>
            </a:r>
            <a:br>
              <a:rPr lang="en-US" sz="3200" b="1" spc="83">
                <a:solidFill>
                  <a:srgbClr val="B99350"/>
                </a:solidFill>
                <a:latin typeface="Baskervville"/>
                <a:cs typeface="Poppins"/>
                <a:sym typeface="Montserrat Regular"/>
              </a:rPr>
            </a:br>
            <a:r>
              <a:rPr lang="en-US" sz="3200" b="1" spc="83">
                <a:solidFill>
                  <a:srgbClr val="B99350"/>
                </a:solidFill>
                <a:latin typeface="Baskervville"/>
                <a:cs typeface="Poppins"/>
              </a:rPr>
              <a:t>(Map view)</a:t>
            </a:r>
            <a:endParaRPr lang="en-US" sz="3200" b="1" spc="83">
              <a:solidFill>
                <a:srgbClr val="B99350"/>
              </a:solidFill>
              <a:latin typeface="Baskervville" pitchFamily="2" charset="0"/>
              <a:cs typeface="Poppins" panose="00000500000000000000" pitchFamily="2" charset="0"/>
            </a:endParaRPr>
          </a:p>
        </p:txBody>
      </p:sp>
      <p:sp>
        <p:nvSpPr>
          <p:cNvPr id="9" name="Rectangle 8"/>
          <p:cNvSpPr/>
          <p:nvPr/>
        </p:nvSpPr>
        <p:spPr>
          <a:xfrm>
            <a:off x="10385829" y="4376942"/>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p:cNvPicPr>
            <a:picLocks noChangeAspect="1"/>
          </p:cNvPicPr>
          <p:nvPr/>
        </p:nvPicPr>
        <p:blipFill>
          <a:blip r:embed="rId2"/>
          <a:stretch>
            <a:fillRect/>
          </a:stretch>
        </p:blipFill>
        <p:spPr>
          <a:xfrm>
            <a:off x="4389742" y="1051033"/>
            <a:ext cx="7146478" cy="44444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5489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17769"/>
          <a:stretch/>
        </p:blipFill>
        <p:spPr>
          <a:xfrm>
            <a:off x="3237457" y="648393"/>
            <a:ext cx="8954543"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lIns="91440" tIns="45720" rIns="91440" bIns="45720" rtlCol="0" anchor="t">
            <a:spAutoFit/>
          </a:bodyPr>
          <a:lstStyle/>
          <a:p>
            <a:pPr lvl="0"/>
            <a:r>
              <a:rPr lang="en-US" sz="3200" b="1">
                <a:solidFill>
                  <a:srgbClr val="B99350"/>
                </a:solidFill>
                <a:latin typeface="Baskervville" pitchFamily="2" charset="0"/>
                <a:sym typeface="+mn-ea"/>
              </a:rPr>
              <a:t>Indore</a:t>
            </a:r>
            <a:endParaRPr lang="en-IN" sz="3200" b="1">
              <a:solidFill>
                <a:srgbClr val="B99350"/>
              </a:solidFill>
              <a:latin typeface="Baskervville" pitchFamily="2" charset="0"/>
            </a:endParaRPr>
          </a:p>
          <a:p>
            <a:r>
              <a:rPr lang="en-IN" sz="3200" b="1">
                <a:solidFill>
                  <a:srgbClr val="B99350"/>
                </a:solidFill>
                <a:latin typeface="Baskervville"/>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4380BC7-2D78-6870-715E-33E342FF8063}"/>
              </a:ext>
            </a:extLst>
          </p:cNvPr>
          <p:cNvSpPr txBox="1"/>
          <p:nvPr/>
        </p:nvSpPr>
        <p:spPr>
          <a:xfrm>
            <a:off x="445476" y="2409092"/>
            <a:ext cx="34270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Indore International airport achieved a record passenger traffic of 3.8 million, reflecting an increase of over 330,000 </a:t>
            </a:r>
            <a:endParaRPr lang="en-US" dirty="0"/>
          </a:p>
        </p:txBody>
      </p:sp>
    </p:spTree>
    <p:extLst>
      <p:ext uri="{BB962C8B-B14F-4D97-AF65-F5344CB8AC3E}">
        <p14:creationId xmlns:p14="http://schemas.microsoft.com/office/powerpoint/2010/main" val="27022352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184902" y="1174778"/>
            <a:ext cx="3421487" cy="1077218"/>
          </a:xfrm>
          <a:prstGeom prst="rect">
            <a:avLst/>
          </a:prstGeom>
          <a:noFill/>
        </p:spPr>
        <p:txBody>
          <a:bodyPr wrap="square" rtlCol="0">
            <a:spAutoFit/>
          </a:bodyPr>
          <a:lstStyle/>
          <a:p>
            <a:pPr lvl="0" defTabSz="457200">
              <a:defRPr/>
            </a:pPr>
            <a:r>
              <a:rPr lang="en-US" sz="3200" b="1">
                <a:solidFill>
                  <a:srgbClr val="B99350"/>
                </a:solidFill>
                <a:latin typeface="Baskervville" pitchFamily="2" charset="0"/>
                <a:ea typeface="Tahoma" charset="0"/>
                <a:cs typeface="Tahoma" charset="0"/>
              </a:rPr>
              <a:t>High Street Domestic, Site : 15</a:t>
            </a:r>
          </a:p>
        </p:txBody>
      </p:sp>
      <p:sp>
        <p:nvSpPr>
          <p:cNvPr id="6" name="Rectangle 5"/>
          <p:cNvSpPr/>
          <p:nvPr/>
        </p:nvSpPr>
        <p:spPr>
          <a:xfrm>
            <a:off x="349244" y="3461243"/>
            <a:ext cx="2793588" cy="1169551"/>
          </a:xfrm>
          <a:prstGeom prst="rect">
            <a:avLst/>
          </a:prstGeom>
        </p:spPr>
        <p:txBody>
          <a:bodyPr wrap="square" lIns="91440" tIns="45720" rIns="91440" bIns="45720" anchor="t">
            <a:spAutoFit/>
          </a:bodyPr>
          <a:lstStyle/>
          <a:p>
            <a:pPr lvl="0" defTabSz="457200">
              <a:defRPr/>
            </a:pPr>
            <a:r>
              <a:rPr lang="en-US" sz="1400" b="1">
                <a:solidFill>
                  <a:schemeClr val="bg1">
                    <a:lumMod val="50000"/>
                  </a:schemeClr>
                </a:solidFill>
                <a:latin typeface="Baskervville"/>
                <a:ea typeface="Tahoma"/>
                <a:cs typeface="Tahoma"/>
              </a:rPr>
              <a:t>Locations: </a:t>
            </a:r>
          </a:p>
          <a:p>
            <a:pPr defTabSz="457200">
              <a:defRPr/>
            </a:pPr>
            <a:r>
              <a:rPr lang="en-US" sz="1400">
                <a:solidFill>
                  <a:schemeClr val="bg1">
                    <a:lumMod val="50000"/>
                  </a:schemeClr>
                </a:solidFill>
                <a:latin typeface="Baskervville"/>
                <a:ea typeface="Tahoma"/>
                <a:cs typeface="Tahoma"/>
              </a:rPr>
              <a:t>5 unit in check in, 2 in security check, 5 in boarding gate and retail, 3 in aerobridge corridor, 3 in bus gate</a:t>
            </a:r>
          </a:p>
        </p:txBody>
      </p:sp>
      <p:sp>
        <p:nvSpPr>
          <p:cNvPr id="2" name="TextBox 1">
            <a:extLst>
              <a:ext uri="{FF2B5EF4-FFF2-40B4-BE49-F238E27FC236}">
                <a16:creationId xmlns:a16="http://schemas.microsoft.com/office/drawing/2014/main" id="{9215CCF2-E18A-DD6F-BD20-ED33A1255905}"/>
              </a:ext>
            </a:extLst>
          </p:cNvPr>
          <p:cNvSpPr txBox="1"/>
          <p:nvPr/>
        </p:nvSpPr>
        <p:spPr>
          <a:xfrm>
            <a:off x="357037" y="2917006"/>
            <a:ext cx="28227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9000"/>
                  </a:schemeClr>
                </a:solidFill>
                <a:latin typeface="Baskerville"/>
              </a:rPr>
              <a:t>High Street International </a:t>
            </a:r>
            <a:endParaRPr lang="en-US">
              <a:solidFill>
                <a:schemeClr val="bg1">
                  <a:lumMod val="49000"/>
                </a:schemeClr>
              </a:solidFill>
            </a:endParaRPr>
          </a:p>
        </p:txBody>
      </p:sp>
      <p:pic>
        <p:nvPicPr>
          <p:cNvPr id="5" name="Picture 4" descr="A group of people standing in a line&#10;&#10;Description automatically generated">
            <a:extLst>
              <a:ext uri="{FF2B5EF4-FFF2-40B4-BE49-F238E27FC236}">
                <a16:creationId xmlns:a16="http://schemas.microsoft.com/office/drawing/2014/main" id="{7E98818D-07D0-D05F-77F2-C726A556051B}"/>
              </a:ext>
            </a:extLst>
          </p:cNvPr>
          <p:cNvPicPr>
            <a:picLocks noChangeAspect="1"/>
          </p:cNvPicPr>
          <p:nvPr/>
        </p:nvPicPr>
        <p:blipFill>
          <a:blip r:embed="rId2"/>
          <a:stretch>
            <a:fillRect/>
          </a:stretch>
        </p:blipFill>
        <p:spPr>
          <a:xfrm>
            <a:off x="4065058" y="914930"/>
            <a:ext cx="7512051" cy="4932892"/>
          </a:xfrm>
          <a:prstGeom prst="rect">
            <a:avLst/>
          </a:prstGeom>
        </p:spPr>
      </p:pic>
      <p:sp>
        <p:nvSpPr>
          <p:cNvPr id="9" name="Rectangle 8"/>
          <p:cNvSpPr/>
          <p:nvPr/>
        </p:nvSpPr>
        <p:spPr>
          <a:xfrm>
            <a:off x="10429865" y="4723691"/>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999086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19896" y="876559"/>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372296" y="1270026"/>
            <a:ext cx="3421487" cy="1569660"/>
          </a:xfrm>
          <a:prstGeom prst="rect">
            <a:avLst/>
          </a:prstGeom>
          <a:noFill/>
        </p:spPr>
        <p:txBody>
          <a:bodyPr wrap="square" rtlCol="0">
            <a:spAutoFit/>
          </a:bodyPr>
          <a:lstStyle/>
          <a:p>
            <a:pPr lvl="0" defTabSz="457200">
              <a:defRPr/>
            </a:pPr>
            <a:r>
              <a:rPr lang="en-US" sz="3200" b="1">
                <a:solidFill>
                  <a:srgbClr val="B99350"/>
                </a:solidFill>
                <a:latin typeface="Baskervville" pitchFamily="2" charset="0"/>
                <a:ea typeface="Tahoma" charset="0"/>
                <a:cs typeface="Tahoma" charset="0"/>
              </a:rPr>
              <a:t>High Street Domestic, </a:t>
            </a:r>
          </a:p>
          <a:p>
            <a:pPr lvl="0" defTabSz="457200">
              <a:defRPr/>
            </a:pPr>
            <a:r>
              <a:rPr lang="en-US" sz="3200" b="1">
                <a:solidFill>
                  <a:srgbClr val="B99350"/>
                </a:solidFill>
                <a:latin typeface="Baskervville" pitchFamily="2" charset="0"/>
                <a:ea typeface="Tahoma" charset="0"/>
                <a:cs typeface="Tahoma" charset="0"/>
              </a:rPr>
              <a:t>Site : 15</a:t>
            </a:r>
          </a:p>
        </p:txBody>
      </p:sp>
      <p:pic>
        <p:nvPicPr>
          <p:cNvPr id="2" name="Picture 1"/>
          <p:cNvPicPr>
            <a:picLocks noChangeAspect="1"/>
          </p:cNvPicPr>
          <p:nvPr/>
        </p:nvPicPr>
        <p:blipFill rotWithShape="1">
          <a:blip r:embed="rId2"/>
          <a:srcRect r="5328"/>
          <a:stretch/>
        </p:blipFill>
        <p:spPr>
          <a:xfrm>
            <a:off x="3623929" y="1127487"/>
            <a:ext cx="7883025" cy="4682964"/>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36DA2990-6D71-2820-BDE8-EEB326DE28BD}"/>
              </a:ext>
            </a:extLst>
          </p:cNvPr>
          <p:cNvSpPr txBox="1"/>
          <p:nvPr/>
        </p:nvSpPr>
        <p:spPr>
          <a:xfrm>
            <a:off x="373811" y="3105509"/>
            <a:ext cx="28946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9000"/>
                  </a:schemeClr>
                </a:solidFill>
                <a:latin typeface="Baskerville"/>
              </a:rPr>
              <a:t>High Street International </a:t>
            </a:r>
          </a:p>
        </p:txBody>
      </p:sp>
    </p:spTree>
    <p:extLst>
      <p:ext uri="{BB962C8B-B14F-4D97-AF65-F5344CB8AC3E}">
        <p14:creationId xmlns:p14="http://schemas.microsoft.com/office/powerpoint/2010/main" val="18125034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5660" y="3355409"/>
            <a:ext cx="2793588" cy="307777"/>
          </a:xfrm>
          <a:prstGeom prst="rect">
            <a:avLst/>
          </a:prstGeom>
        </p:spPr>
        <p:txBody>
          <a:bodyPr wrap="square" lIns="91440" tIns="45720" rIns="91440" bIns="45720" anchor="t">
            <a:spAutoFit/>
          </a:bodyPr>
          <a:lstStyle/>
          <a:p>
            <a:pPr lvl="0" defTabSz="457200">
              <a:defRPr/>
            </a:pPr>
            <a:endParaRPr lang="en-US" sz="1400">
              <a:solidFill>
                <a:schemeClr val="bg1">
                  <a:lumMod val="50000"/>
                </a:schemeClr>
              </a:solidFill>
              <a:latin typeface="Baskervville"/>
              <a:ea typeface="Tahoma"/>
              <a:cs typeface="Tahoma"/>
            </a:endParaRPr>
          </a:p>
        </p:txBody>
      </p:sp>
      <p:pic>
        <p:nvPicPr>
          <p:cNvPr id="4" name="Picture 3" descr="A diagram of a conveyor belt&#10;&#10;Description automatically generated">
            <a:extLst>
              <a:ext uri="{FF2B5EF4-FFF2-40B4-BE49-F238E27FC236}">
                <a16:creationId xmlns:a16="http://schemas.microsoft.com/office/drawing/2014/main" id="{3374EB37-99BB-0486-2D5E-BF422F634248}"/>
              </a:ext>
            </a:extLst>
          </p:cNvPr>
          <p:cNvPicPr>
            <a:picLocks noChangeAspect="1"/>
          </p:cNvPicPr>
          <p:nvPr/>
        </p:nvPicPr>
        <p:blipFill>
          <a:blip r:embed="rId2"/>
          <a:stretch>
            <a:fillRect/>
          </a:stretch>
        </p:blipFill>
        <p:spPr>
          <a:xfrm>
            <a:off x="4395755" y="3923474"/>
            <a:ext cx="7203048" cy="2933269"/>
          </a:xfrm>
          <a:prstGeom prst="rect">
            <a:avLst/>
          </a:prstGeom>
        </p:spPr>
      </p:pic>
      <p:pic>
        <p:nvPicPr>
          <p:cNvPr id="7" name="Picture 6" descr="A diagram of a bus terminal&#10;&#10;Description automatically generated">
            <a:extLst>
              <a:ext uri="{FF2B5EF4-FFF2-40B4-BE49-F238E27FC236}">
                <a16:creationId xmlns:a16="http://schemas.microsoft.com/office/drawing/2014/main" id="{CB24590C-9F44-B082-B9AC-7A5BB1AB6323}"/>
              </a:ext>
            </a:extLst>
          </p:cNvPr>
          <p:cNvPicPr>
            <a:picLocks noChangeAspect="1"/>
          </p:cNvPicPr>
          <p:nvPr/>
        </p:nvPicPr>
        <p:blipFill>
          <a:blip r:embed="rId3"/>
          <a:srcRect l="2195" t="16022" r="-65" b="-138"/>
          <a:stretch/>
        </p:blipFill>
        <p:spPr>
          <a:xfrm>
            <a:off x="3126800" y="470235"/>
            <a:ext cx="8688179" cy="3493262"/>
          </a:xfrm>
          <a:prstGeom prst="rect">
            <a:avLst/>
          </a:prstGeom>
        </p:spPr>
      </p:pic>
      <p:sp>
        <p:nvSpPr>
          <p:cNvPr id="12" name="TextBox 11">
            <a:extLst>
              <a:ext uri="{FF2B5EF4-FFF2-40B4-BE49-F238E27FC236}">
                <a16:creationId xmlns:a16="http://schemas.microsoft.com/office/drawing/2014/main" id="{E594BE99-F133-20D0-8C20-488CC9E92D66}"/>
              </a:ext>
            </a:extLst>
          </p:cNvPr>
          <p:cNvSpPr txBox="1"/>
          <p:nvPr/>
        </p:nvSpPr>
        <p:spPr>
          <a:xfrm>
            <a:off x="201283" y="2568755"/>
            <a:ext cx="292339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rPr>
              <a:t>High Street International</a:t>
            </a:r>
            <a:br>
              <a:rPr lang="en-US" sz="3200" b="1">
                <a:solidFill>
                  <a:srgbClr val="B99350"/>
                </a:solidFill>
                <a:latin typeface="Baskervville"/>
              </a:rPr>
            </a:br>
            <a:r>
              <a:rPr lang="en-US" sz="3200" b="1">
                <a:solidFill>
                  <a:srgbClr val="B99350"/>
                </a:solidFill>
                <a:latin typeface="Baskervville"/>
              </a:rPr>
              <a:t>(Map View) </a:t>
            </a:r>
          </a:p>
        </p:txBody>
      </p:sp>
    </p:spTree>
    <p:extLst>
      <p:ext uri="{BB962C8B-B14F-4D97-AF65-F5344CB8AC3E}">
        <p14:creationId xmlns:p14="http://schemas.microsoft.com/office/powerpoint/2010/main" val="2426937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C9C524-A46F-C277-DB50-8EC965FD69E6}"/>
              </a:ext>
            </a:extLst>
          </p:cNvPr>
          <p:cNvSpPr/>
          <p:nvPr/>
        </p:nvSpPr>
        <p:spPr>
          <a:xfrm>
            <a:off x="3198593" y="841188"/>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198050" y="4389024"/>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high angle view of a building&#10;&#10;Description automatically generated">
            <a:extLst>
              <a:ext uri="{FF2B5EF4-FFF2-40B4-BE49-F238E27FC236}">
                <a16:creationId xmlns:a16="http://schemas.microsoft.com/office/drawing/2014/main" id="{E4803B11-486E-2E8D-E9EC-F924A3923E25}"/>
              </a:ext>
            </a:extLst>
          </p:cNvPr>
          <p:cNvPicPr>
            <a:picLocks noChangeAspect="1"/>
          </p:cNvPicPr>
          <p:nvPr/>
        </p:nvPicPr>
        <p:blipFill>
          <a:blip r:embed="rId2"/>
          <a:stretch>
            <a:fillRect/>
          </a:stretch>
        </p:blipFill>
        <p:spPr>
          <a:xfrm>
            <a:off x="3572720" y="1230145"/>
            <a:ext cx="7814449" cy="4397958"/>
          </a:xfrm>
          <a:prstGeom prst="rect">
            <a:avLst/>
          </a:prstGeom>
        </p:spPr>
      </p:pic>
      <p:sp>
        <p:nvSpPr>
          <p:cNvPr id="4" name="TextBox 3">
            <a:extLst>
              <a:ext uri="{FF2B5EF4-FFF2-40B4-BE49-F238E27FC236}">
                <a16:creationId xmlns:a16="http://schemas.microsoft.com/office/drawing/2014/main" id="{3EBADAD4-7625-29A3-C1ED-D110A05BC669}"/>
              </a:ext>
            </a:extLst>
          </p:cNvPr>
          <p:cNvSpPr txBox="1"/>
          <p:nvPr/>
        </p:nvSpPr>
        <p:spPr>
          <a:xfrm>
            <a:off x="477409" y="2402609"/>
            <a:ext cx="256991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9000"/>
                  </a:schemeClr>
                </a:solidFill>
                <a:latin typeface="Baskerville Old Face"/>
                <a:ea typeface="Calibri"/>
                <a:cs typeface="Calibri"/>
              </a:rPr>
              <a:t>                               </a:t>
            </a:r>
            <a:r>
              <a:rPr lang="en-US" sz="3200" b="1">
                <a:solidFill>
                  <a:srgbClr val="B99350"/>
                </a:solidFill>
                <a:latin typeface="Baskerville Old Face"/>
              </a:rPr>
              <a:t> Site No 12        (Map View)</a:t>
            </a:r>
          </a:p>
        </p:txBody>
      </p:sp>
      <p:sp>
        <p:nvSpPr>
          <p:cNvPr id="6" name="TextBox 5">
            <a:extLst>
              <a:ext uri="{FF2B5EF4-FFF2-40B4-BE49-F238E27FC236}">
                <a16:creationId xmlns:a16="http://schemas.microsoft.com/office/drawing/2014/main" id="{33FA7CBD-9E92-DB80-5CAF-1D374030D283}"/>
              </a:ext>
            </a:extLst>
          </p:cNvPr>
          <p:cNvSpPr txBox="1"/>
          <p:nvPr/>
        </p:nvSpPr>
        <p:spPr>
          <a:xfrm>
            <a:off x="5500249" y="2701043"/>
            <a:ext cx="7380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12</a:t>
            </a:r>
          </a:p>
        </p:txBody>
      </p:sp>
      <p:sp>
        <p:nvSpPr>
          <p:cNvPr id="7" name="Arrow: Down 6">
            <a:extLst>
              <a:ext uri="{FF2B5EF4-FFF2-40B4-BE49-F238E27FC236}">
                <a16:creationId xmlns:a16="http://schemas.microsoft.com/office/drawing/2014/main" id="{7D4A3C09-26D2-6C71-DFF2-0B8B25A0C4CA}"/>
              </a:ext>
            </a:extLst>
          </p:cNvPr>
          <p:cNvSpPr/>
          <p:nvPr/>
        </p:nvSpPr>
        <p:spPr>
          <a:xfrm flipH="1">
            <a:off x="5498100" y="1861372"/>
            <a:ext cx="201283" cy="325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1266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D71296E-4819-E523-BF7F-A51A43B272E2}"/>
              </a:ext>
            </a:extLst>
          </p:cNvPr>
          <p:cNvSpPr txBox="1"/>
          <p:nvPr/>
        </p:nvSpPr>
        <p:spPr>
          <a:xfrm>
            <a:off x="598589" y="603659"/>
            <a:ext cx="61114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B99350"/>
                </a:solidFill>
                <a:latin typeface="Baskerville Old Face"/>
                <a:ea typeface="+mn-lt"/>
                <a:cs typeface="+mn-lt"/>
              </a:rPr>
              <a:t>Our Exclusive Offerings</a:t>
            </a:r>
            <a:endParaRPr lang="en-US" dirty="0"/>
          </a:p>
        </p:txBody>
      </p:sp>
      <p:sp>
        <p:nvSpPr>
          <p:cNvPr id="2" name="Rectangle 1"/>
          <p:cNvSpPr/>
          <p:nvPr/>
        </p:nvSpPr>
        <p:spPr>
          <a:xfrm>
            <a:off x="706841" y="2306916"/>
            <a:ext cx="5382846" cy="3416320"/>
          </a:xfrm>
          <a:prstGeom prst="rect">
            <a:avLst/>
          </a:prstGeom>
        </p:spPr>
        <p:txBody>
          <a:bodyPr wrap="square" lIns="91440" tIns="45720" rIns="91440" bIns="45720" anchor="t">
            <a:spAutoFit/>
          </a:bodyPr>
          <a:lstStyle/>
          <a:p>
            <a:r>
              <a:rPr lang="en-US" dirty="0">
                <a:latin typeface="Baskerville Old Face"/>
                <a:ea typeface="+mn-lt"/>
                <a:cs typeface="+mn-lt"/>
              </a:rPr>
              <a:t>Strategic consultation on the best airports.</a:t>
            </a:r>
            <a:br>
              <a:rPr lang="en-US" dirty="0">
                <a:latin typeface="Baskerville Old Face" panose="02020602080505020303" pitchFamily="18" charset="0"/>
              </a:rPr>
            </a:br>
            <a:br>
              <a:rPr lang="en-US" dirty="0">
                <a:latin typeface="Baskerville Old Face"/>
              </a:rPr>
            </a:br>
            <a:br>
              <a:rPr lang="en-US" dirty="0">
                <a:latin typeface="Baskerville Old Face"/>
              </a:rPr>
            </a:br>
            <a:br>
              <a:rPr lang="en-US" dirty="0"/>
            </a:br>
            <a:r>
              <a:rPr lang="en-US" dirty="0">
                <a:latin typeface="Baskerville Old Face"/>
                <a:ea typeface="+mn-lt"/>
                <a:cs typeface="+mn-lt"/>
              </a:rPr>
              <a:t>Early access to premium ad slots.</a:t>
            </a:r>
            <a:endParaRPr lang="en-US" dirty="0">
              <a:latin typeface="Calibri" panose="020F0502020204030204"/>
              <a:ea typeface="+mn-lt"/>
              <a:cs typeface="+mn-lt"/>
            </a:endParaRPr>
          </a:p>
          <a:p>
            <a:br>
              <a:rPr lang="en-US" dirty="0">
                <a:latin typeface="Baskerville Old Face" panose="02020602080505020303" pitchFamily="18" charset="0"/>
              </a:rPr>
            </a:br>
            <a:br>
              <a:rPr lang="en-US" dirty="0">
                <a:latin typeface="Baskerville Old Face"/>
              </a:rPr>
            </a:br>
            <a:r>
              <a:rPr lang="en-US" dirty="0">
                <a:latin typeface="Baskerville Old Face"/>
              </a:rPr>
              <a:t>From strategy to execution, with deep insights &amp;</a:t>
            </a:r>
            <a:br>
              <a:rPr lang="en-US" dirty="0">
                <a:latin typeface="Baskerville Old Face"/>
              </a:rPr>
            </a:br>
            <a:r>
              <a:rPr lang="en-US" dirty="0">
                <a:latin typeface="Baskerville Old Face"/>
              </a:rPr>
              <a:t>performance analytics.</a:t>
            </a:r>
            <a:br>
              <a:rPr lang="en-US" dirty="0">
                <a:latin typeface="Baskerville Old Face" panose="02020602080505020303" pitchFamily="18" charset="0"/>
              </a:rPr>
            </a:br>
            <a:endParaRPr lang="en-US">
              <a:latin typeface="Baskerville Old Face" panose="02020602080505020303" pitchFamily="18" charset="0"/>
            </a:endParaRPr>
          </a:p>
          <a:p>
            <a:r>
              <a:rPr lang="en-US" dirty="0">
                <a:latin typeface="Baskerville Old Face"/>
              </a:rPr>
              <a:t>Full campaign management with zero efforts</a:t>
            </a:r>
            <a:br>
              <a:rPr lang="en-US" dirty="0">
                <a:latin typeface="Baskerville Old Face"/>
              </a:rPr>
            </a:br>
            <a:r>
              <a:rPr lang="en-US" dirty="0">
                <a:latin typeface="Baskerville Old Face"/>
              </a:rPr>
              <a:t>needed from your side.</a:t>
            </a:r>
            <a:endParaRPr lang="en-US" dirty="0"/>
          </a:p>
        </p:txBody>
      </p:sp>
      <p:sp>
        <p:nvSpPr>
          <p:cNvPr id="7" name="Rounded Rectangle 6"/>
          <p:cNvSpPr/>
          <p:nvPr/>
        </p:nvSpPr>
        <p:spPr>
          <a:xfrm>
            <a:off x="677381" y="2161382"/>
            <a:ext cx="4747473" cy="784041"/>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ounded Rectangle 7"/>
          <p:cNvSpPr/>
          <p:nvPr/>
        </p:nvSpPr>
        <p:spPr>
          <a:xfrm>
            <a:off x="706687" y="3095068"/>
            <a:ext cx="4712306" cy="784041"/>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ounded Rectangle 8"/>
          <p:cNvSpPr/>
          <p:nvPr/>
        </p:nvSpPr>
        <p:spPr>
          <a:xfrm>
            <a:off x="696919" y="4024846"/>
            <a:ext cx="4736728" cy="823117"/>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ounded Rectangle 9"/>
          <p:cNvSpPr/>
          <p:nvPr/>
        </p:nvSpPr>
        <p:spPr>
          <a:xfrm>
            <a:off x="677381" y="5000046"/>
            <a:ext cx="4536458" cy="784041"/>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p:cNvSpPr txBox="1"/>
          <p:nvPr/>
        </p:nvSpPr>
        <p:spPr>
          <a:xfrm>
            <a:off x="714284" y="5978769"/>
            <a:ext cx="1821268" cy="276999"/>
          </a:xfrm>
          <a:prstGeom prst="rect">
            <a:avLst/>
          </a:prstGeom>
          <a:noFill/>
        </p:spPr>
        <p:txBody>
          <a:bodyPr wrap="none" rtlCol="0">
            <a:spAutoFit/>
          </a:bodyPr>
          <a:lstStyle/>
          <a:p>
            <a:r>
              <a:rPr lang="en-US" sz="1200" dirty="0">
                <a:solidFill>
                  <a:schemeClr val="tx1">
                    <a:lumMod val="85000"/>
                    <a:lumOff val="15000"/>
                  </a:schemeClr>
                </a:solidFill>
              </a:rPr>
              <a:t>www.masscomglobal.com</a:t>
            </a:r>
            <a:endParaRPr lang="en-IN" sz="1200" dirty="0">
              <a:solidFill>
                <a:schemeClr val="tx1">
                  <a:lumMod val="85000"/>
                  <a:lumOff val="15000"/>
                </a:schemeClr>
              </a:solidFill>
            </a:endParaRPr>
          </a:p>
        </p:txBody>
      </p:sp>
      <p:cxnSp>
        <p:nvCxnSpPr>
          <p:cNvPr id="12" name="Straight Connector 11"/>
          <p:cNvCxnSpPr/>
          <p:nvPr/>
        </p:nvCxnSpPr>
        <p:spPr>
          <a:xfrm>
            <a:off x="2535552" y="6128238"/>
            <a:ext cx="892961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1068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89D68-558F-27DC-DCBF-B4D3EB5AD6E8}"/>
            </a:ext>
          </a:extLst>
        </p:cNvPr>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5D3EBC4-C88C-2633-DB08-70BE081E131E}"/>
              </a:ext>
            </a:extLst>
          </p:cNvPr>
          <p:cNvSpPr txBox="1"/>
          <p:nvPr/>
        </p:nvSpPr>
        <p:spPr>
          <a:xfrm>
            <a:off x="612657" y="2046770"/>
            <a:ext cx="5202261"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1600" dirty="0">
                <a:latin typeface="Baskerville"/>
              </a:rPr>
            </a:br>
            <a:endParaRPr lang="en-US" sz="1600">
              <a:latin typeface="Baskerville"/>
            </a:endParaRPr>
          </a:p>
          <a:p>
            <a:pPr marL="285750" indent="-285750">
              <a:buClr>
                <a:srgbClr val="BB9000"/>
              </a:buClr>
              <a:buFont typeface="Wingdings" panose="05000000000000000000" pitchFamily="2" charset="2"/>
              <a:buChar char="ü"/>
            </a:pPr>
            <a:r>
              <a:rPr lang="en-US" sz="1600" dirty="0">
                <a:latin typeface="Baskerville Old Face"/>
              </a:rPr>
              <a:t>Limited Slots Available – High demand for airport placements.</a:t>
            </a:r>
          </a:p>
          <a:p>
            <a:pPr marL="285750" indent="-285750">
              <a:buClr>
                <a:srgbClr val="BB9000"/>
              </a:buClr>
              <a:buFont typeface="Wingdings" panose="05000000000000000000" pitchFamily="2" charset="2"/>
              <a:buChar char="ü"/>
            </a:pPr>
            <a:endParaRPr lang="en-US" sz="1600">
              <a:latin typeface="Baskerville Old Face" panose="02020602080505020303" pitchFamily="18" charset="0"/>
              <a:ea typeface="Calibri" panose="020F0502020204030204"/>
              <a:cs typeface="Calibri" panose="020F0502020204030204"/>
            </a:endParaRPr>
          </a:p>
          <a:p>
            <a:pPr marL="285750" indent="-285750">
              <a:buClr>
                <a:srgbClr val="BB9000"/>
              </a:buClr>
              <a:buFont typeface="Wingdings" panose="05000000000000000000" pitchFamily="2" charset="2"/>
              <a:buChar char="ü"/>
            </a:pPr>
            <a:r>
              <a:rPr lang="en-US" sz="1600" dirty="0">
                <a:latin typeface="Baskerville Old Face"/>
              </a:rPr>
              <a:t>Secure premium spots before your  competitors does.</a:t>
            </a:r>
          </a:p>
          <a:p>
            <a:pPr marL="285750" indent="-285750">
              <a:buClr>
                <a:srgbClr val="BB9000"/>
              </a:buClr>
              <a:buFont typeface="Wingdings" panose="05000000000000000000" pitchFamily="2" charset="2"/>
              <a:buChar char="ü"/>
            </a:pPr>
            <a:endParaRPr lang="en-US" sz="1600">
              <a:latin typeface="Baskerville Old Face" panose="02020602080505020303" pitchFamily="18" charset="0"/>
              <a:ea typeface="Calibri" panose="020F0502020204030204"/>
              <a:cs typeface="Calibri" panose="020F0502020204030204"/>
            </a:endParaRPr>
          </a:p>
          <a:p>
            <a:pPr marL="285750" indent="-285750">
              <a:buClr>
                <a:srgbClr val="BB9000"/>
              </a:buClr>
              <a:buFont typeface="Wingdings" panose="05000000000000000000" pitchFamily="2" charset="2"/>
              <a:buChar char="ü"/>
            </a:pPr>
            <a:r>
              <a:rPr lang="en-US" sz="1600" dirty="0">
                <a:latin typeface="Baskerville Old Face"/>
              </a:rPr>
              <a:t>March to June will have summertime air traffic surge, high demand sports events and Cultural festivals.</a:t>
            </a:r>
          </a:p>
          <a:p>
            <a:pPr marL="285750" indent="-285750">
              <a:buClr>
                <a:srgbClr val="BB9000"/>
              </a:buClr>
              <a:buFont typeface="Wingdings" panose="05000000000000000000" pitchFamily="2" charset="2"/>
              <a:buChar char="ü"/>
            </a:pPr>
            <a:endParaRPr lang="en-US" sz="1600">
              <a:latin typeface="Baskerville Old Face" panose="02020602080505020303" pitchFamily="18" charset="0"/>
              <a:ea typeface="Calibri" panose="020F0502020204030204"/>
              <a:cs typeface="Calibri" panose="020F0502020204030204"/>
            </a:endParaRPr>
          </a:p>
          <a:p>
            <a:pPr marL="285750" indent="-285750">
              <a:buClr>
                <a:srgbClr val="BB9000"/>
              </a:buClr>
              <a:buFont typeface="Wingdings" panose="05000000000000000000" pitchFamily="2" charset="2"/>
              <a:buChar char="ü"/>
            </a:pPr>
            <a:r>
              <a:rPr lang="en-US" sz="1600" dirty="0">
                <a:latin typeface="Baskerville Old Face"/>
              </a:rPr>
              <a:t>The Great India Dominance puts your brand where high-value decisions happen ensuring maximum impact at the perfect moment.</a:t>
            </a:r>
          </a:p>
          <a:p>
            <a:pPr indent="-285750">
              <a:buFont typeface="Symbol"/>
              <a:buChar char="•"/>
            </a:pPr>
            <a:endParaRPr lang="en-US" sz="1600">
              <a:latin typeface="Baskerville"/>
            </a:endParaRPr>
          </a:p>
          <a:p>
            <a:br>
              <a:rPr lang="en-US" sz="1600" dirty="0">
                <a:latin typeface="Baskerville"/>
              </a:rPr>
            </a:br>
            <a:endParaRPr lang="en-US" sz="1600">
              <a:latin typeface="Baskerville"/>
            </a:endParaRPr>
          </a:p>
          <a:p>
            <a:endParaRPr lang="en-US">
              <a:ea typeface="Calibri"/>
              <a:cs typeface="Calibri"/>
            </a:endParaRPr>
          </a:p>
        </p:txBody>
      </p:sp>
      <p:sp>
        <p:nvSpPr>
          <p:cNvPr id="2" name="Rectangle 1"/>
          <p:cNvSpPr/>
          <p:nvPr/>
        </p:nvSpPr>
        <p:spPr>
          <a:xfrm>
            <a:off x="612657" y="509926"/>
            <a:ext cx="5506789" cy="1200329"/>
          </a:xfrm>
          <a:prstGeom prst="rect">
            <a:avLst/>
          </a:prstGeom>
        </p:spPr>
        <p:txBody>
          <a:bodyPr wrap="square">
            <a:spAutoFit/>
          </a:bodyPr>
          <a:lstStyle/>
          <a:p>
            <a:r>
              <a:rPr lang="en-US" sz="3600" b="1">
                <a:solidFill>
                  <a:srgbClr val="B99350"/>
                </a:solidFill>
                <a:latin typeface="Baskerville Old Face" panose="02020602080505020303" pitchFamily="18" charset="0"/>
              </a:rPr>
              <a:t>Your Brand Deserves this Spotlight</a:t>
            </a:r>
            <a:endParaRPr lang="en-IN" sz="3600" b="1">
              <a:solidFill>
                <a:srgbClr val="B99350"/>
              </a:solidFill>
              <a:latin typeface="Baskerville Old Face" panose="02020602080505020303" pitchFamily="18" charset="0"/>
            </a:endParaRPr>
          </a:p>
        </p:txBody>
      </p:sp>
      <p:sp>
        <p:nvSpPr>
          <p:cNvPr id="3" name="Rectangle 2"/>
          <p:cNvSpPr/>
          <p:nvPr/>
        </p:nvSpPr>
        <p:spPr>
          <a:xfrm>
            <a:off x="718165" y="1862104"/>
            <a:ext cx="3264035" cy="369332"/>
          </a:xfrm>
          <a:prstGeom prst="rect">
            <a:avLst/>
          </a:prstGeom>
          <a:solidFill>
            <a:srgbClr val="B99350"/>
          </a:solidFill>
        </p:spPr>
        <p:txBody>
          <a:bodyPr wrap="none">
            <a:spAutoFit/>
          </a:bodyPr>
          <a:lstStyle/>
          <a:p>
            <a:r>
              <a:rPr lang="en-US">
                <a:solidFill>
                  <a:schemeClr val="bg1"/>
                </a:solidFill>
                <a:latin typeface="Baskerville Old Face" panose="02020602080505020303" pitchFamily="18" charset="0"/>
              </a:rPr>
              <a:t>Book Now Before They're Gone!</a:t>
            </a:r>
            <a:endParaRPr lang="en-IN">
              <a:solidFill>
                <a:schemeClr val="bg1"/>
              </a:solidFill>
              <a:latin typeface="Baskerville Old Face" panose="02020602080505020303" pitchFamily="18" charset="0"/>
            </a:endParaRPr>
          </a:p>
        </p:txBody>
      </p:sp>
      <p:sp>
        <p:nvSpPr>
          <p:cNvPr id="7" name="TextBox 6"/>
          <p:cNvSpPr txBox="1"/>
          <p:nvPr/>
        </p:nvSpPr>
        <p:spPr>
          <a:xfrm>
            <a:off x="714284" y="5978769"/>
            <a:ext cx="1821268" cy="276999"/>
          </a:xfrm>
          <a:prstGeom prst="rect">
            <a:avLst/>
          </a:prstGeom>
          <a:noFill/>
        </p:spPr>
        <p:txBody>
          <a:bodyPr wrap="none" rtlCol="0">
            <a:spAutoFit/>
          </a:bodyPr>
          <a:lstStyle/>
          <a:p>
            <a:r>
              <a:rPr lang="en-US" sz="1200">
                <a:solidFill>
                  <a:schemeClr val="tx1">
                    <a:lumMod val="85000"/>
                    <a:lumOff val="15000"/>
                  </a:schemeClr>
                </a:solidFill>
              </a:rPr>
              <a:t>www.masscomglobal.com</a:t>
            </a:r>
            <a:endParaRPr lang="en-IN" sz="1200">
              <a:solidFill>
                <a:schemeClr val="tx1">
                  <a:lumMod val="85000"/>
                  <a:lumOff val="15000"/>
                </a:schemeClr>
              </a:solidFill>
            </a:endParaRPr>
          </a:p>
        </p:txBody>
      </p:sp>
      <p:cxnSp>
        <p:nvCxnSpPr>
          <p:cNvPr id="8" name="Straight Connector 7"/>
          <p:cNvCxnSpPr/>
          <p:nvPr/>
        </p:nvCxnSpPr>
        <p:spPr>
          <a:xfrm>
            <a:off x="2535552" y="6128238"/>
            <a:ext cx="892961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5873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1560" y="4744016"/>
            <a:ext cx="3575018" cy="923330"/>
          </a:xfrm>
          <a:prstGeom prst="rect">
            <a:avLst/>
          </a:prstGeom>
          <a:noFill/>
        </p:spPr>
        <p:txBody>
          <a:bodyPr wrap="none" rtlCol="0">
            <a:spAutoFit/>
          </a:bodyPr>
          <a:lstStyle/>
          <a:p>
            <a:r>
              <a:rPr lang="en-US" sz="5400" b="1">
                <a:solidFill>
                  <a:schemeClr val="bg1">
                    <a:lumMod val="50000"/>
                  </a:schemeClr>
                </a:solidFill>
                <a:latin typeface="Baskervville" pitchFamily="2" charset="0"/>
              </a:rPr>
              <a:t>Thank You</a:t>
            </a:r>
            <a:endParaRPr lang="en-IN" sz="5400" b="1">
              <a:solidFill>
                <a:schemeClr val="bg1">
                  <a:lumMod val="50000"/>
                </a:schemeClr>
              </a:solidFill>
              <a:latin typeface="Baskervville" pitchFamily="2" charset="0"/>
            </a:endParaRPr>
          </a:p>
        </p:txBody>
      </p:sp>
      <p:sp>
        <p:nvSpPr>
          <p:cNvPr id="5" name="Rectangle 4"/>
          <p:cNvSpPr/>
          <p:nvPr/>
        </p:nvSpPr>
        <p:spPr>
          <a:xfrm>
            <a:off x="4734962" y="4744016"/>
            <a:ext cx="7457038" cy="923330"/>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 name="Straight Connector 6"/>
          <p:cNvCxnSpPr/>
          <p:nvPr/>
        </p:nvCxnSpPr>
        <p:spPr>
          <a:xfrm>
            <a:off x="823865" y="841972"/>
            <a:ext cx="10574448"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477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523197"/>
            <a:ext cx="3158323" cy="1169551"/>
          </a:xfrm>
          <a:prstGeom prst="rect">
            <a:avLst/>
          </a:prstGeom>
          <a:noFill/>
        </p:spPr>
        <p:txBody>
          <a:bodyPr wrap="square">
            <a:spAutoFit/>
          </a:bodyPr>
          <a:lstStyle/>
          <a:p>
            <a:r>
              <a:rPr lang="en-IN" altLang="en-US" sz="1400">
                <a:solidFill>
                  <a:schemeClr val="bg1">
                    <a:lumMod val="50000"/>
                  </a:schemeClr>
                </a:solidFill>
                <a:latin typeface="Baskervville" pitchFamily="2" charset="0"/>
                <a:cs typeface="Arial" panose="020B0604020202020204" pitchFamily="34" charset="0"/>
              </a:rPr>
              <a:t>High-Impact Large Format </a:t>
            </a:r>
          </a:p>
          <a:p>
            <a:r>
              <a:rPr lang="en-IN" altLang="en-US" sz="1400">
                <a:solidFill>
                  <a:schemeClr val="bg1">
                    <a:lumMod val="50000"/>
                  </a:schemeClr>
                </a:solidFill>
                <a:latin typeface="Baskervville" pitchFamily="2" charset="0"/>
                <a:cs typeface="Arial" panose="020B0604020202020204" pitchFamily="34" charset="0"/>
              </a:rPr>
              <a:t>11-Videowalls </a:t>
            </a:r>
            <a:r>
              <a:rPr lang="en-IN" altLang="en-US" sz="1400" err="1">
                <a:solidFill>
                  <a:schemeClr val="bg1">
                    <a:lumMod val="50000"/>
                  </a:schemeClr>
                </a:solidFill>
                <a:latin typeface="Baskervville" pitchFamily="2" charset="0"/>
                <a:cs typeface="Arial" panose="020B0604020202020204" pitchFamily="34" charset="0"/>
              </a:rPr>
              <a:t>Int’ll</a:t>
            </a:r>
            <a:r>
              <a:rPr lang="en-IN" altLang="en-US" sz="1400">
                <a:solidFill>
                  <a:schemeClr val="bg1">
                    <a:lumMod val="50000"/>
                  </a:schemeClr>
                </a:solidFill>
                <a:latin typeface="Baskervville" pitchFamily="2" charset="0"/>
                <a:cs typeface="Arial" panose="020B0604020202020204" pitchFamily="34" charset="0"/>
              </a:rPr>
              <a:t> Digital Arcade Network</a:t>
            </a:r>
          </a:p>
          <a:p>
            <a:r>
              <a:rPr lang="en-IN" altLang="en-US" sz="1400">
                <a:solidFill>
                  <a:schemeClr val="bg1">
                    <a:lumMod val="50000"/>
                  </a:schemeClr>
                </a:solidFill>
                <a:latin typeface="Baskervville" pitchFamily="2" charset="0"/>
                <a:cs typeface="Arial" panose="020B0604020202020204" pitchFamily="34" charset="0"/>
              </a:rPr>
              <a:t>At Highest Dwell-time Location of Boarding Gates</a:t>
            </a:r>
          </a:p>
        </p:txBody>
      </p:sp>
      <p:sp>
        <p:nvSpPr>
          <p:cNvPr id="21" name="TextBox 20"/>
          <p:cNvSpPr txBox="1"/>
          <p:nvPr/>
        </p:nvSpPr>
        <p:spPr>
          <a:xfrm>
            <a:off x="288840" y="1176321"/>
            <a:ext cx="3277162" cy="1077218"/>
          </a:xfrm>
          <a:prstGeom prst="rect">
            <a:avLst/>
          </a:prstGeom>
          <a:noFill/>
        </p:spPr>
        <p:txBody>
          <a:bodyPr wrap="square" rtlCol="0">
            <a:spAutoFit/>
          </a:bodyPr>
          <a:lstStyle/>
          <a:p>
            <a:r>
              <a:rPr lang="en-US" sz="3200" b="1">
                <a:solidFill>
                  <a:srgbClr val="B99350"/>
                </a:solidFill>
                <a:latin typeface="Baskervville" pitchFamily="2" charset="0"/>
              </a:rPr>
              <a:t>T3 International Departures</a:t>
            </a:r>
            <a:endParaRPr lang="en-IN" sz="3200">
              <a:solidFill>
                <a:srgbClr val="B99350"/>
              </a:solidFill>
              <a:latin typeface="Baskervville" pitchFamily="2" charset="0"/>
            </a:endParaRPr>
          </a:p>
        </p:txBody>
      </p:sp>
      <p:pic>
        <p:nvPicPr>
          <p:cNvPr id="11" name="Picture 20" descr="A group of people walking on an escalator&#10;&#10;Description automatically generated">
            <a:extLst>
              <a:ext uri="{FF2B5EF4-FFF2-40B4-BE49-F238E27FC236}">
                <a16:creationId xmlns:a16="http://schemas.microsoft.com/office/drawing/2014/main" id="{1EF14D70-D940-B854-9F2E-0FA04DD2E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935" y="969868"/>
            <a:ext cx="7408019" cy="487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6ECFB0BD-6FE0-1864-32CA-32E7E9B2E429}"/>
              </a:ext>
            </a:extLst>
          </p:cNvPr>
          <p:cNvSpPr txBox="1"/>
          <p:nvPr/>
        </p:nvSpPr>
        <p:spPr>
          <a:xfrm>
            <a:off x="407358" y="2396225"/>
            <a:ext cx="2540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9000"/>
                  </a:schemeClr>
                </a:solidFill>
                <a:latin typeface="Baskerville"/>
              </a:rPr>
              <a:t>International Digital Arcade</a:t>
            </a:r>
          </a:p>
          <a:p>
            <a:pPr algn="l"/>
            <a:endParaRPr lang="en-US">
              <a:ea typeface="Calibri"/>
              <a:cs typeface="Calibri"/>
            </a:endParaRPr>
          </a:p>
        </p:txBody>
      </p:sp>
    </p:spTree>
    <p:extLst>
      <p:ext uri="{BB962C8B-B14F-4D97-AF65-F5344CB8AC3E}">
        <p14:creationId xmlns:p14="http://schemas.microsoft.com/office/powerpoint/2010/main" val="2709188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82</Slides>
  <Notes>1</Notes>
  <HiddenSlides>0</HiddenSlide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revision>137</cp:revision>
  <dcterms:created xsi:type="dcterms:W3CDTF">2024-12-26T09:18:12Z</dcterms:created>
  <dcterms:modified xsi:type="dcterms:W3CDTF">2025-02-28T09:52:14Z</dcterms:modified>
</cp:coreProperties>
</file>