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1" r:id="rId5"/>
    <p:sldId id="274" r:id="rId6"/>
    <p:sldId id="273" r:id="rId7"/>
    <p:sldId id="275" r:id="rId8"/>
    <p:sldId id="272" r:id="rId9"/>
    <p:sldId id="276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8DD051-295A-D30A-235E-8A44EA050FBF}" v="760" dt="2025-01-15T12:28:59.860"/>
    <p1510:client id="{7E992789-8FC2-2324-94C3-FC021DC4F586}" v="369" dt="2025-01-15T06:50:46.819"/>
    <p1510:client id="{D7A5084F-205A-74DA-7C4D-BDAE95A53584}" v="503" dt="2025-01-15T10:29:14.306"/>
    <p1510:client id="{EB1E6383-1EAD-F015-8912-DBF05197EB81}" v="6" dt="2025-01-15T09:44:39.6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5"/>
    <p:restoredTop sz="94694"/>
  </p:normalViewPr>
  <p:slideViewPr>
    <p:cSldViewPr snapToGrid="0">
      <p:cViewPr varScale="1">
        <p:scale>
          <a:sx n="121" d="100"/>
          <a:sy n="121" d="100"/>
        </p:scale>
        <p:origin x="4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15/01/25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325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15/01/25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121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15/01/25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982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15/01/25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476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15/01/25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357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15/01/25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0846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15/01/25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9135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15/01/25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006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15/01/25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3403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15/01/25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8307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15/01/25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4042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19728-C352-4759-80CB-1DE5A37A2909}" type="datetimeFigureOut">
              <a:rPr lang="en-IN" smtClean="0"/>
              <a:t>15/01/25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283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terminal&#10;&#10;Description automatically generated">
            <a:extLst>
              <a:ext uri="{FF2B5EF4-FFF2-40B4-BE49-F238E27FC236}">
                <a16:creationId xmlns:a16="http://schemas.microsoft.com/office/drawing/2014/main" id="{5BC1AB64-90DD-E0C3-C855-1297A5BD9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794" y="-8345"/>
            <a:ext cx="10462172" cy="60426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39" y="-5013"/>
            <a:ext cx="11680658" cy="68550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828" y="5186759"/>
            <a:ext cx="3924472" cy="169277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dirty="0">
                <a:latin typeface="Montserrat"/>
              </a:rPr>
              <a:t>Sydney International</a:t>
            </a:r>
            <a:endParaRPr lang="en-US" sz="2800" dirty="0">
              <a:latin typeface="Montserrat" panose="00000500000000000000" pitchFamily="2" charset="0"/>
            </a:endParaRPr>
          </a:p>
          <a:p>
            <a:r>
              <a:rPr lang="en-US" sz="2800" dirty="0">
                <a:latin typeface="Montserrat"/>
              </a:rPr>
              <a:t>Airport</a:t>
            </a:r>
            <a:endParaRPr lang="en-US" sz="2800" dirty="0">
              <a:latin typeface="Montserrat" panose="00000500000000000000" pitchFamily="2" charset="0"/>
            </a:endParaRPr>
          </a:p>
          <a:p>
            <a:r>
              <a:rPr lang="en-US" sz="2400" dirty="0">
                <a:latin typeface="Montserrat"/>
              </a:rPr>
              <a:t>Australia</a:t>
            </a:r>
            <a:br>
              <a:rPr lang="en-US" sz="2400" dirty="0">
                <a:latin typeface="Montserrat"/>
              </a:rPr>
            </a:br>
            <a:endParaRPr lang="en-US" sz="24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723207" y="5187141"/>
            <a:ext cx="1130531" cy="0"/>
          </a:xfrm>
          <a:prstGeom prst="line">
            <a:avLst/>
          </a:prstGeom>
          <a:ln>
            <a:solidFill>
              <a:srgbClr val="FE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731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5589" y="2755029"/>
            <a:ext cx="48958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B99350"/>
                </a:solidFill>
                <a:latin typeface="Baskerville Old Face" panose="02020602080505020303" pitchFamily="18" charset="0"/>
              </a:rPr>
              <a:t>Thank You</a:t>
            </a:r>
            <a:endParaRPr lang="en-IN" sz="8000">
              <a:solidFill>
                <a:srgbClr val="B99350"/>
              </a:solidFill>
              <a:latin typeface="Baskerville Old Face" panose="02020602080505020303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09127" y="5915608"/>
            <a:ext cx="1091681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0245012" y="634482"/>
            <a:ext cx="1380932" cy="298579"/>
          </a:xfrm>
          <a:prstGeom prst="roundRect">
            <a:avLst/>
          </a:prstGeom>
          <a:solidFill>
            <a:srgbClr val="ED7D3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839755" y="783771"/>
            <a:ext cx="908801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572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in an airport&#10;&#10;Description automatically generated">
            <a:extLst>
              <a:ext uri="{FF2B5EF4-FFF2-40B4-BE49-F238E27FC236}">
                <a16:creationId xmlns:a16="http://schemas.microsoft.com/office/drawing/2014/main" id="{3FA6AB5E-3095-FF6F-8B1D-17CBA77CA8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800" b="-96"/>
          <a:stretch/>
        </p:blipFill>
        <p:spPr>
          <a:xfrm>
            <a:off x="4917966" y="1152536"/>
            <a:ext cx="7285516" cy="45529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708" y="1311418"/>
            <a:ext cx="2893741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AU" sz="2400" b="1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T1 International  </a:t>
            </a:r>
            <a:endParaRPr lang="en-US" sz="2400" b="1" dirty="0">
              <a:solidFill>
                <a:srgbClr val="20232F"/>
              </a:solidFill>
              <a:latin typeface="Montserrat"/>
              <a:ea typeface="+mn-lt"/>
              <a:cs typeface="+mn-lt"/>
            </a:endParaRPr>
          </a:p>
          <a:p>
            <a:r>
              <a:rPr lang="en-AU" sz="2400" b="1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Check-in Pack</a:t>
            </a:r>
            <a:endParaRPr lang="en-US" sz="2400" b="1" dirty="0">
              <a:solidFill>
                <a:srgbClr val="20232F"/>
              </a:solidFill>
              <a:latin typeface="Montserrat"/>
              <a:ea typeface="+mn-lt"/>
              <a:cs typeface="+mn-lt"/>
            </a:endParaRPr>
          </a:p>
          <a:p>
            <a:endParaRPr lang="en-US" sz="2800" b="1" dirty="0">
              <a:solidFill>
                <a:srgbClr val="20232F"/>
              </a:solidFill>
              <a:latin typeface="Montserrat"/>
              <a:ea typeface="Calibri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7355" y="2518147"/>
            <a:ext cx="1707519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b="1" dirty="0">
                <a:latin typeface="Montserrat"/>
              </a:rPr>
              <a:t>Location Details</a:t>
            </a:r>
            <a:endParaRPr lang="en-US" sz="1400" b="1" dirty="0">
              <a:latin typeface="Montserrat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359" y="2905095"/>
            <a:ext cx="3752324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ZA" sz="1400" dirty="0">
                <a:latin typeface="Montserrat"/>
                <a:ea typeface="Calibri"/>
                <a:cs typeface="Segoe UI Light"/>
              </a:rPr>
              <a:t>12 x full motion, LFD screens</a:t>
            </a:r>
            <a:endParaRPr lang="en-US" sz="1400" dirty="0">
              <a:latin typeface="Montserrat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ZA" sz="1400" dirty="0">
                <a:latin typeface="Montserrat"/>
                <a:ea typeface="Calibri"/>
                <a:cs typeface="Segoe UI Light"/>
              </a:rPr>
              <a:t> 11 screens located between Check In counters and a special LED wall.</a:t>
            </a:r>
            <a:endParaRPr lang="en-US" sz="1400" dirty="0">
              <a:latin typeface="Montserrat"/>
              <a:ea typeface="Calibri"/>
              <a:cs typeface="Calibri"/>
            </a:endParaRPr>
          </a:p>
          <a:p>
            <a:endParaRPr lang="en-US" sz="140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36225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airport&#10;&#10;Description automatically generated">
            <a:extLst>
              <a:ext uri="{FF2B5EF4-FFF2-40B4-BE49-F238E27FC236}">
                <a16:creationId xmlns:a16="http://schemas.microsoft.com/office/drawing/2014/main" id="{0D9F194D-46B0-ED0D-220F-5A61B024A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104" y="1575547"/>
            <a:ext cx="6954344" cy="45564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878550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Montserrat" panose="00000500000000000000" pitchFamily="2" charset="0"/>
              </a:rPr>
              <a:t>Map View</a:t>
            </a:r>
            <a:endParaRPr lang="en-IN" sz="20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0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walking in a building&#10;&#10;Description automatically generated">
            <a:extLst>
              <a:ext uri="{FF2B5EF4-FFF2-40B4-BE49-F238E27FC236}">
                <a16:creationId xmlns:a16="http://schemas.microsoft.com/office/drawing/2014/main" id="{6D23D7A4-8DCE-5E49-6884-238B670D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1" t="93" r="10546" b="1"/>
          <a:stretch/>
        </p:blipFill>
        <p:spPr>
          <a:xfrm>
            <a:off x="5145691" y="1128009"/>
            <a:ext cx="7075913" cy="46063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708" y="1311418"/>
            <a:ext cx="5075428" cy="89255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AU" sz="2400" b="1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T1 International Gateway Pack</a:t>
            </a:r>
            <a:endParaRPr lang="en-US" sz="2400" b="1">
              <a:solidFill>
                <a:srgbClr val="20232F"/>
              </a:solidFill>
              <a:latin typeface="Montserrat"/>
              <a:ea typeface="+mn-lt"/>
              <a:cs typeface="+mn-lt"/>
            </a:endParaRPr>
          </a:p>
          <a:p>
            <a:endParaRPr lang="en-US" sz="2800" b="1" dirty="0">
              <a:solidFill>
                <a:srgbClr val="20232F"/>
              </a:solidFill>
              <a:latin typeface="Montserrat"/>
              <a:ea typeface="Calibri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7355" y="2518147"/>
            <a:ext cx="1707519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b="1" dirty="0">
                <a:latin typeface="Montserrat"/>
              </a:rPr>
              <a:t>Location Details</a:t>
            </a:r>
            <a:endParaRPr lang="en-US" sz="1400" b="1" dirty="0">
              <a:latin typeface="Montserrat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359" y="2905095"/>
            <a:ext cx="3752324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latin typeface="Montserrat"/>
                <a:ea typeface="Calibri"/>
                <a:cs typeface="Segoe UI Light"/>
              </a:rPr>
              <a:t>The newly unveiled Departures Wall </a:t>
            </a:r>
          </a:p>
          <a:p>
            <a:endParaRPr lang="en-US" sz="1400" dirty="0">
              <a:latin typeface="Montserrat"/>
              <a:ea typeface="Calibri"/>
              <a:cs typeface="Segoe UI Light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Montserrat"/>
                <a:ea typeface="Calibri"/>
                <a:cs typeface="Segoe UI Light"/>
              </a:rPr>
              <a:t>2 LED screens, situated at the farewell point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31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airport&#10;&#10;Description automatically generated">
            <a:extLst>
              <a:ext uri="{FF2B5EF4-FFF2-40B4-BE49-F238E27FC236}">
                <a16:creationId xmlns:a16="http://schemas.microsoft.com/office/drawing/2014/main" id="{0B3826BC-CE29-8702-9851-F1EE49118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380" y="1475695"/>
            <a:ext cx="7199586" cy="47737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878550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Montserrat" panose="00000500000000000000" pitchFamily="2" charset="0"/>
              </a:rPr>
              <a:t>Map View</a:t>
            </a:r>
            <a:endParaRPr lang="en-IN" sz="20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88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terminal&#10;&#10;Description automatically generated">
            <a:extLst>
              <a:ext uri="{FF2B5EF4-FFF2-40B4-BE49-F238E27FC236}">
                <a16:creationId xmlns:a16="http://schemas.microsoft.com/office/drawing/2014/main" id="{473929E8-0D38-4EC0-20DE-726C2FD33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070" y="1150104"/>
            <a:ext cx="7939689" cy="45621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708" y="1311418"/>
            <a:ext cx="3231975" cy="138499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20232F"/>
                </a:solidFill>
                <a:latin typeface="Montserrat"/>
                <a:ea typeface="Calibri"/>
                <a:cs typeface="Arial"/>
              </a:rPr>
              <a:t>T1 International </a:t>
            </a:r>
            <a:endParaRPr lang="en-US"/>
          </a:p>
          <a:p>
            <a:r>
              <a:rPr lang="en-US" sz="2800" b="1" dirty="0">
                <a:solidFill>
                  <a:srgbClr val="20232F"/>
                </a:solidFill>
                <a:latin typeface="Montserrat"/>
                <a:ea typeface="Calibri"/>
                <a:cs typeface="Arial"/>
              </a:rPr>
              <a:t>Concourse Pack</a:t>
            </a:r>
            <a:endParaRPr lang="en-US" dirty="0"/>
          </a:p>
          <a:p>
            <a:endParaRPr lang="en-US" sz="2800" b="1" dirty="0">
              <a:solidFill>
                <a:srgbClr val="20232F"/>
              </a:solidFill>
              <a:latin typeface="Montserrat"/>
              <a:ea typeface="Calibri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7355" y="2518147"/>
            <a:ext cx="1707519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b="1" dirty="0">
                <a:latin typeface="Montserrat"/>
              </a:rPr>
              <a:t>Location Details</a:t>
            </a:r>
            <a:endParaRPr lang="en-US" sz="1400" b="1" dirty="0">
              <a:latin typeface="Montserrat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359" y="2905095"/>
            <a:ext cx="3752324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Montserrat"/>
                <a:ea typeface="Calibri"/>
                <a:cs typeface="Calibri"/>
              </a:rPr>
              <a:t>4 x full motion, 16:9 LFD screens hanging across the Duty Free shopping space in the main atrium as well as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Montserrat"/>
                <a:ea typeface="Calibri"/>
                <a:cs typeface="Calibri"/>
              </a:rPr>
              <a:t> 4 screens above the main seating areas in Pier B and Pier C</a:t>
            </a:r>
            <a:endParaRPr lang="en-US" sz="1400" dirty="0">
              <a:latin typeface="Montserra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6495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CC123928-7DD1-26B4-F38A-27B9E4D67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987" y="1498600"/>
            <a:ext cx="6937231" cy="47585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878550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Montserrat" panose="00000500000000000000" pitchFamily="2" charset="0"/>
              </a:rPr>
              <a:t>Map View</a:t>
            </a:r>
            <a:endParaRPr lang="en-IN" sz="20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3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2CE254-3184-B21D-2E00-535E5C259A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754" b="-95"/>
          <a:stretch/>
        </p:blipFill>
        <p:spPr>
          <a:xfrm>
            <a:off x="4817242" y="1116987"/>
            <a:ext cx="7384626" cy="46284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708" y="1311418"/>
            <a:ext cx="5110694" cy="89255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AU" sz="2400" b="1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T1 International Baggage Pack</a:t>
            </a:r>
            <a:endParaRPr lang="en-US" sz="2400" b="1">
              <a:solidFill>
                <a:srgbClr val="20232F"/>
              </a:solidFill>
              <a:latin typeface="Montserrat"/>
              <a:ea typeface="+mn-lt"/>
              <a:cs typeface="+mn-lt"/>
            </a:endParaRPr>
          </a:p>
          <a:p>
            <a:endParaRPr lang="en-US" sz="2800" b="1" dirty="0">
              <a:solidFill>
                <a:srgbClr val="20232F"/>
              </a:solidFill>
              <a:latin typeface="Montserrat"/>
              <a:ea typeface="Calibri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7355" y="2518147"/>
            <a:ext cx="1707519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b="1" dirty="0">
                <a:latin typeface="Montserrat"/>
              </a:rPr>
              <a:t>Location Details</a:t>
            </a:r>
            <a:endParaRPr lang="en-US" sz="1400" b="1" dirty="0">
              <a:latin typeface="Montserrat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359" y="2905095"/>
            <a:ext cx="3752324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latin typeface="Montserrat"/>
                <a:ea typeface="Calibri"/>
                <a:cs typeface="Segoe UI Light"/>
              </a:rPr>
              <a:t>26 x full motion,16:9 ratio, digital screens covering the T1 Arrivals Baggage carousels. </a:t>
            </a:r>
          </a:p>
        </p:txBody>
      </p:sp>
    </p:spTree>
    <p:extLst>
      <p:ext uri="{BB962C8B-B14F-4D97-AF65-F5344CB8AC3E}">
        <p14:creationId xmlns:p14="http://schemas.microsoft.com/office/powerpoint/2010/main" val="2165065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building&#10;&#10;Description automatically generated">
            <a:extLst>
              <a:ext uri="{FF2B5EF4-FFF2-40B4-BE49-F238E27FC236}">
                <a16:creationId xmlns:a16="http://schemas.microsoft.com/office/drawing/2014/main" id="{BB595D65-9F46-A33C-018F-C162B4776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311" y="1485756"/>
            <a:ext cx="7786413" cy="470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878550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Montserrat" panose="00000500000000000000" pitchFamily="2" charset="0"/>
              </a:rPr>
              <a:t>Map View</a:t>
            </a:r>
            <a:endParaRPr lang="en-IN" sz="20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14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</Words>
  <Application>Microsoft Macintosh PowerPoint</Application>
  <PresentationFormat>Widescreen</PresentationFormat>
  <Paragraphs>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Baskerville Old Face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Gowrish Prakash</cp:lastModifiedBy>
  <cp:revision>128</cp:revision>
  <dcterms:created xsi:type="dcterms:W3CDTF">2025-01-13T05:07:34Z</dcterms:created>
  <dcterms:modified xsi:type="dcterms:W3CDTF">2025-01-15T12:31:30Z</dcterms:modified>
</cp:coreProperties>
</file>