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12192000" cy="6858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8D46A7-962F-4A52-B4C6-681B9643C7B7}" v="21" dt="2024-11-20T06:46:46.306"/>
    <p1510:client id="{EAFA0513-1944-4F38-85B7-F6031D479724}" v="21" dt="2024-11-20T06:44:15.56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04"/>
  </p:normalViewPr>
  <p:slideViewPr>
    <p:cSldViewPr>
      <p:cViewPr varScale="1">
        <p:scale>
          <a:sx n="90" d="100"/>
          <a:sy n="90" d="100"/>
        </p:scale>
        <p:origin x="232" y="51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3A0E2-C360-CF4F-B177-8D3485AD95A2}" type="datetimeFigureOut">
              <a:rPr lang="en-AE" smtClean="0"/>
              <a:t>20/11/2024</a:t>
            </a:fld>
            <a:endParaRPr lang="en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389C2-E753-1A40-8009-3FB3E9BD26A0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15222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389C2-E753-1A40-8009-3FB3E9BD26A0}" type="slidenum">
              <a:rPr lang="en-AE" smtClean="0"/>
              <a:t>7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282485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389C2-E753-1A40-8009-3FB3E9BD26A0}" type="slidenum">
              <a:rPr lang="en-AE" smtClean="0"/>
              <a:t>8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25818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389C2-E753-1A40-8009-3FB3E9BD26A0}" type="slidenum">
              <a:rPr lang="en-AE" smtClean="0"/>
              <a:t>12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24325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9AD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9AD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83350" y="6368620"/>
            <a:ext cx="254635" cy="276225"/>
          </a:xfrm>
          <a:custGeom>
            <a:avLst/>
            <a:gdLst/>
            <a:ahLst/>
            <a:cxnLst/>
            <a:rect l="l" t="t" r="r" b="b"/>
            <a:pathLst>
              <a:path w="254634" h="276225">
                <a:moveTo>
                  <a:pt x="254072" y="0"/>
                </a:moveTo>
                <a:lnTo>
                  <a:pt x="206013" y="0"/>
                </a:lnTo>
                <a:lnTo>
                  <a:pt x="48058" y="0"/>
                </a:lnTo>
                <a:lnTo>
                  <a:pt x="29249" y="4119"/>
                </a:lnTo>
                <a:lnTo>
                  <a:pt x="13984" y="15329"/>
                </a:lnTo>
                <a:lnTo>
                  <a:pt x="3742" y="31908"/>
                </a:lnTo>
                <a:lnTo>
                  <a:pt x="0" y="52134"/>
                </a:lnTo>
                <a:lnTo>
                  <a:pt x="0" y="223915"/>
                </a:lnTo>
                <a:lnTo>
                  <a:pt x="3742" y="244074"/>
                </a:lnTo>
                <a:lnTo>
                  <a:pt x="13984" y="260506"/>
                </a:lnTo>
                <a:lnTo>
                  <a:pt x="29249" y="271570"/>
                </a:lnTo>
                <a:lnTo>
                  <a:pt x="48058" y="275622"/>
                </a:lnTo>
                <a:lnTo>
                  <a:pt x="254072" y="275622"/>
                </a:lnTo>
                <a:lnTo>
                  <a:pt x="254072" y="0"/>
                </a:lnTo>
                <a:close/>
              </a:path>
            </a:pathLst>
          </a:custGeom>
          <a:solidFill>
            <a:srgbClr val="0993D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583" y="6402807"/>
            <a:ext cx="188386" cy="205968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468922" y="6363931"/>
            <a:ext cx="687070" cy="285115"/>
          </a:xfrm>
          <a:custGeom>
            <a:avLst/>
            <a:gdLst/>
            <a:ahLst/>
            <a:cxnLst/>
            <a:rect l="l" t="t" r="r" b="b"/>
            <a:pathLst>
              <a:path w="687069" h="285115">
                <a:moveTo>
                  <a:pt x="62636" y="116230"/>
                </a:moveTo>
                <a:lnTo>
                  <a:pt x="0" y="116230"/>
                </a:lnTo>
                <a:lnTo>
                  <a:pt x="0" y="280314"/>
                </a:lnTo>
                <a:lnTo>
                  <a:pt x="62636" y="280314"/>
                </a:lnTo>
                <a:lnTo>
                  <a:pt x="62636" y="116230"/>
                </a:lnTo>
                <a:close/>
              </a:path>
              <a:path w="687069" h="285115">
                <a:moveTo>
                  <a:pt x="374611" y="5549"/>
                </a:moveTo>
                <a:lnTo>
                  <a:pt x="314337" y="5549"/>
                </a:lnTo>
                <a:lnTo>
                  <a:pt x="314337" y="27774"/>
                </a:lnTo>
                <a:lnTo>
                  <a:pt x="312394" y="26479"/>
                </a:lnTo>
                <a:lnTo>
                  <a:pt x="312394" y="142722"/>
                </a:lnTo>
                <a:lnTo>
                  <a:pt x="306514" y="174409"/>
                </a:lnTo>
                <a:lnTo>
                  <a:pt x="290423" y="200355"/>
                </a:lnTo>
                <a:lnTo>
                  <a:pt x="266509" y="217893"/>
                </a:lnTo>
                <a:lnTo>
                  <a:pt x="237109" y="224332"/>
                </a:lnTo>
                <a:lnTo>
                  <a:pt x="207759" y="217893"/>
                </a:lnTo>
                <a:lnTo>
                  <a:pt x="183857" y="200355"/>
                </a:lnTo>
                <a:lnTo>
                  <a:pt x="167779" y="174409"/>
                </a:lnTo>
                <a:lnTo>
                  <a:pt x="161899" y="142722"/>
                </a:lnTo>
                <a:lnTo>
                  <a:pt x="167779" y="110794"/>
                </a:lnTo>
                <a:lnTo>
                  <a:pt x="207759" y="67119"/>
                </a:lnTo>
                <a:lnTo>
                  <a:pt x="266509" y="67119"/>
                </a:lnTo>
                <a:lnTo>
                  <a:pt x="306514" y="110794"/>
                </a:lnTo>
                <a:lnTo>
                  <a:pt x="312394" y="142722"/>
                </a:lnTo>
                <a:lnTo>
                  <a:pt x="312394" y="26479"/>
                </a:lnTo>
                <a:lnTo>
                  <a:pt x="297167" y="16217"/>
                </a:lnTo>
                <a:lnTo>
                  <a:pt x="278384" y="7467"/>
                </a:lnTo>
                <a:lnTo>
                  <a:pt x="258267" y="1930"/>
                </a:lnTo>
                <a:lnTo>
                  <a:pt x="237109" y="0"/>
                </a:lnTo>
                <a:lnTo>
                  <a:pt x="195656" y="7289"/>
                </a:lnTo>
                <a:lnTo>
                  <a:pt x="159651" y="27584"/>
                </a:lnTo>
                <a:lnTo>
                  <a:pt x="131267" y="58508"/>
                </a:lnTo>
                <a:lnTo>
                  <a:pt x="112649" y="97688"/>
                </a:lnTo>
                <a:lnTo>
                  <a:pt x="105968" y="142722"/>
                </a:lnTo>
                <a:lnTo>
                  <a:pt x="112649" y="187718"/>
                </a:lnTo>
                <a:lnTo>
                  <a:pt x="131267" y="226783"/>
                </a:lnTo>
                <a:lnTo>
                  <a:pt x="159651" y="257581"/>
                </a:lnTo>
                <a:lnTo>
                  <a:pt x="195656" y="277774"/>
                </a:lnTo>
                <a:lnTo>
                  <a:pt x="237109" y="285026"/>
                </a:lnTo>
                <a:lnTo>
                  <a:pt x="258267" y="283146"/>
                </a:lnTo>
                <a:lnTo>
                  <a:pt x="278384" y="277698"/>
                </a:lnTo>
                <a:lnTo>
                  <a:pt x="297167" y="268973"/>
                </a:lnTo>
                <a:lnTo>
                  <a:pt x="314337" y="257238"/>
                </a:lnTo>
                <a:lnTo>
                  <a:pt x="314337" y="280314"/>
                </a:lnTo>
                <a:lnTo>
                  <a:pt x="374611" y="280314"/>
                </a:lnTo>
                <a:lnTo>
                  <a:pt x="374611" y="257238"/>
                </a:lnTo>
                <a:lnTo>
                  <a:pt x="374611" y="224332"/>
                </a:lnTo>
                <a:lnTo>
                  <a:pt x="374611" y="60667"/>
                </a:lnTo>
                <a:lnTo>
                  <a:pt x="374611" y="27774"/>
                </a:lnTo>
                <a:lnTo>
                  <a:pt x="374611" y="5549"/>
                </a:lnTo>
                <a:close/>
              </a:path>
              <a:path w="687069" h="285115">
                <a:moveTo>
                  <a:pt x="686612" y="5549"/>
                </a:moveTo>
                <a:lnTo>
                  <a:pt x="626706" y="5549"/>
                </a:lnTo>
                <a:lnTo>
                  <a:pt x="626706" y="27774"/>
                </a:lnTo>
                <a:lnTo>
                  <a:pt x="624776" y="26492"/>
                </a:lnTo>
                <a:lnTo>
                  <a:pt x="624776" y="142722"/>
                </a:lnTo>
                <a:lnTo>
                  <a:pt x="618820" y="174409"/>
                </a:lnTo>
                <a:lnTo>
                  <a:pt x="602589" y="200355"/>
                </a:lnTo>
                <a:lnTo>
                  <a:pt x="578548" y="217893"/>
                </a:lnTo>
                <a:lnTo>
                  <a:pt x="549122" y="224332"/>
                </a:lnTo>
                <a:lnTo>
                  <a:pt x="519912" y="217893"/>
                </a:lnTo>
                <a:lnTo>
                  <a:pt x="495985" y="200355"/>
                </a:lnTo>
                <a:lnTo>
                  <a:pt x="479818" y="174409"/>
                </a:lnTo>
                <a:lnTo>
                  <a:pt x="473887" y="142722"/>
                </a:lnTo>
                <a:lnTo>
                  <a:pt x="479818" y="110794"/>
                </a:lnTo>
                <a:lnTo>
                  <a:pt x="519912" y="67119"/>
                </a:lnTo>
                <a:lnTo>
                  <a:pt x="578548" y="67119"/>
                </a:lnTo>
                <a:lnTo>
                  <a:pt x="618820" y="110794"/>
                </a:lnTo>
                <a:lnTo>
                  <a:pt x="624776" y="142722"/>
                </a:lnTo>
                <a:lnTo>
                  <a:pt x="624776" y="26492"/>
                </a:lnTo>
                <a:lnTo>
                  <a:pt x="609384" y="16217"/>
                </a:lnTo>
                <a:lnTo>
                  <a:pt x="590575" y="7467"/>
                </a:lnTo>
                <a:lnTo>
                  <a:pt x="570433" y="1930"/>
                </a:lnTo>
                <a:lnTo>
                  <a:pt x="549122" y="0"/>
                </a:lnTo>
                <a:lnTo>
                  <a:pt x="507631" y="7289"/>
                </a:lnTo>
                <a:lnTo>
                  <a:pt x="471614" y="27584"/>
                </a:lnTo>
                <a:lnTo>
                  <a:pt x="443217" y="58508"/>
                </a:lnTo>
                <a:lnTo>
                  <a:pt x="424611" y="97688"/>
                </a:lnTo>
                <a:lnTo>
                  <a:pt x="417918" y="142722"/>
                </a:lnTo>
                <a:lnTo>
                  <a:pt x="424611" y="187718"/>
                </a:lnTo>
                <a:lnTo>
                  <a:pt x="443217" y="226783"/>
                </a:lnTo>
                <a:lnTo>
                  <a:pt x="471614" y="257581"/>
                </a:lnTo>
                <a:lnTo>
                  <a:pt x="507631" y="277774"/>
                </a:lnTo>
                <a:lnTo>
                  <a:pt x="549122" y="285026"/>
                </a:lnTo>
                <a:lnTo>
                  <a:pt x="570433" y="283146"/>
                </a:lnTo>
                <a:lnTo>
                  <a:pt x="590575" y="277698"/>
                </a:lnTo>
                <a:lnTo>
                  <a:pt x="609384" y="268973"/>
                </a:lnTo>
                <a:lnTo>
                  <a:pt x="626706" y="257238"/>
                </a:lnTo>
                <a:lnTo>
                  <a:pt x="626706" y="280314"/>
                </a:lnTo>
                <a:lnTo>
                  <a:pt x="686612" y="280314"/>
                </a:lnTo>
                <a:lnTo>
                  <a:pt x="686612" y="257238"/>
                </a:lnTo>
                <a:lnTo>
                  <a:pt x="686612" y="224332"/>
                </a:lnTo>
                <a:lnTo>
                  <a:pt x="686612" y="60667"/>
                </a:lnTo>
                <a:lnTo>
                  <a:pt x="686612" y="27774"/>
                </a:lnTo>
                <a:lnTo>
                  <a:pt x="686612" y="5549"/>
                </a:lnTo>
                <a:close/>
              </a:path>
            </a:pathLst>
          </a:custGeom>
          <a:solidFill>
            <a:srgbClr val="07162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3026" y="6363920"/>
            <a:ext cx="74055" cy="79482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201217" y="6363921"/>
            <a:ext cx="223520" cy="285115"/>
          </a:xfrm>
          <a:custGeom>
            <a:avLst/>
            <a:gdLst/>
            <a:ahLst/>
            <a:cxnLst/>
            <a:rect l="l" t="t" r="r" b="b"/>
            <a:pathLst>
              <a:path w="223519" h="285115">
                <a:moveTo>
                  <a:pt x="131143" y="0"/>
                </a:moveTo>
                <a:lnTo>
                  <a:pt x="89684" y="7294"/>
                </a:lnTo>
                <a:lnTo>
                  <a:pt x="53683" y="27594"/>
                </a:lnTo>
                <a:lnTo>
                  <a:pt x="25297" y="58518"/>
                </a:lnTo>
                <a:lnTo>
                  <a:pt x="6683" y="97688"/>
                </a:lnTo>
                <a:lnTo>
                  <a:pt x="0" y="142726"/>
                </a:lnTo>
                <a:lnTo>
                  <a:pt x="6683" y="187718"/>
                </a:lnTo>
                <a:lnTo>
                  <a:pt x="25297" y="226782"/>
                </a:lnTo>
                <a:lnTo>
                  <a:pt x="53683" y="257581"/>
                </a:lnTo>
                <a:lnTo>
                  <a:pt x="89684" y="277775"/>
                </a:lnTo>
                <a:lnTo>
                  <a:pt x="131143" y="285026"/>
                </a:lnTo>
                <a:lnTo>
                  <a:pt x="157353" y="282162"/>
                </a:lnTo>
                <a:lnTo>
                  <a:pt x="181825" y="273968"/>
                </a:lnTo>
                <a:lnTo>
                  <a:pt x="204004" y="261047"/>
                </a:lnTo>
                <a:lnTo>
                  <a:pt x="223333" y="243999"/>
                </a:lnTo>
                <a:lnTo>
                  <a:pt x="184745" y="199987"/>
                </a:lnTo>
                <a:lnTo>
                  <a:pt x="173483" y="210103"/>
                </a:lnTo>
                <a:lnTo>
                  <a:pt x="160602" y="217774"/>
                </a:lnTo>
                <a:lnTo>
                  <a:pt x="146392" y="222640"/>
                </a:lnTo>
                <a:lnTo>
                  <a:pt x="131143" y="224342"/>
                </a:lnTo>
                <a:lnTo>
                  <a:pt x="101781" y="217899"/>
                </a:lnTo>
                <a:lnTo>
                  <a:pt x="77876" y="200359"/>
                </a:lnTo>
                <a:lnTo>
                  <a:pt x="61797" y="174407"/>
                </a:lnTo>
                <a:lnTo>
                  <a:pt x="55912" y="142726"/>
                </a:lnTo>
                <a:lnTo>
                  <a:pt x="61797" y="110796"/>
                </a:lnTo>
                <a:lnTo>
                  <a:pt x="77876" y="84715"/>
                </a:lnTo>
                <a:lnTo>
                  <a:pt x="101781" y="67127"/>
                </a:lnTo>
                <a:lnTo>
                  <a:pt x="131143" y="60678"/>
                </a:lnTo>
                <a:lnTo>
                  <a:pt x="146392" y="62381"/>
                </a:lnTo>
                <a:lnTo>
                  <a:pt x="160602" y="67248"/>
                </a:lnTo>
                <a:lnTo>
                  <a:pt x="173483" y="74920"/>
                </a:lnTo>
                <a:lnTo>
                  <a:pt x="184745" y="85033"/>
                </a:lnTo>
                <a:lnTo>
                  <a:pt x="223333" y="41448"/>
                </a:lnTo>
                <a:lnTo>
                  <a:pt x="204004" y="24154"/>
                </a:lnTo>
                <a:lnTo>
                  <a:pt x="181825" y="11108"/>
                </a:lnTo>
                <a:lnTo>
                  <a:pt x="157353" y="2870"/>
                </a:lnTo>
                <a:lnTo>
                  <a:pt x="131143" y="0"/>
                </a:lnTo>
                <a:close/>
              </a:path>
            </a:pathLst>
          </a:custGeom>
          <a:solidFill>
            <a:srgbClr val="07162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33729" y="6212728"/>
            <a:ext cx="3007666" cy="46704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9AD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1925" y="21082"/>
            <a:ext cx="11868150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009AD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6332" y="0"/>
            <a:ext cx="12192000" cy="685800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6332" y="609600"/>
            <a:ext cx="4555668" cy="2123482"/>
          </a:xfrm>
          <a:custGeom>
            <a:avLst/>
            <a:gdLst/>
            <a:ahLst/>
            <a:cxnLst/>
            <a:rect l="l" t="t" r="r" b="b"/>
            <a:pathLst>
              <a:path w="4034154" h="1580514">
                <a:moveTo>
                  <a:pt x="4034028" y="0"/>
                </a:moveTo>
                <a:lnTo>
                  <a:pt x="0" y="0"/>
                </a:lnTo>
                <a:lnTo>
                  <a:pt x="0" y="1580387"/>
                </a:lnTo>
                <a:lnTo>
                  <a:pt x="4034028" y="1580387"/>
                </a:lnTo>
                <a:lnTo>
                  <a:pt x="4034028" y="0"/>
                </a:lnTo>
                <a:close/>
              </a:path>
            </a:pathLst>
          </a:custGeom>
          <a:solidFill>
            <a:srgbClr val="1F38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4751" y="1030314"/>
            <a:ext cx="449724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Verdana"/>
                <a:cs typeface="Verdana"/>
              </a:rPr>
              <a:t>Advertising</a:t>
            </a:r>
            <a:r>
              <a:rPr sz="18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Verdana"/>
                <a:cs typeface="Verdana"/>
              </a:rPr>
              <a:t>Opportunities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176" y="2018763"/>
            <a:ext cx="452582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@Phnom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Penh</a:t>
            </a:r>
            <a:r>
              <a:rPr sz="1600" b="1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International</a:t>
            </a:r>
            <a:r>
              <a:rPr sz="1600" b="1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Airport</a:t>
            </a:r>
            <a:endParaRPr sz="16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2400" y="0"/>
            <a:ext cx="11869420" cy="6573520"/>
          </a:xfrm>
          <a:custGeom>
            <a:avLst/>
            <a:gdLst/>
            <a:ahLst/>
            <a:cxnLst/>
            <a:rect l="l" t="t" r="r" b="b"/>
            <a:pathLst>
              <a:path w="11869420" h="6573520">
                <a:moveTo>
                  <a:pt x="11868912" y="0"/>
                </a:moveTo>
                <a:lnTo>
                  <a:pt x="0" y="0"/>
                </a:lnTo>
                <a:lnTo>
                  <a:pt x="0" y="6573011"/>
                </a:lnTo>
                <a:lnTo>
                  <a:pt x="11868912" y="6573011"/>
                </a:lnTo>
                <a:lnTo>
                  <a:pt x="1186891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02626" y="20523"/>
            <a:ext cx="42271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/>
              <a:t>DIG</a:t>
            </a:r>
            <a:r>
              <a:rPr lang="en-GB" sz="3600" spc="-15" dirty="0"/>
              <a:t>I</a:t>
            </a:r>
            <a:r>
              <a:rPr lang="en-GB" sz="3600" spc="-270" dirty="0"/>
              <a:t>T</a:t>
            </a:r>
            <a:r>
              <a:rPr lang="en-GB" sz="3600" dirty="0"/>
              <a:t>AL</a:t>
            </a:r>
            <a:r>
              <a:rPr lang="en-GB" sz="3600" spc="-190" dirty="0"/>
              <a:t> </a:t>
            </a:r>
            <a:r>
              <a:rPr lang="en-GB" sz="3600" dirty="0"/>
              <a:t>ARRI</a:t>
            </a:r>
            <a:r>
              <a:rPr lang="en-GB" sz="3600" spc="-265" dirty="0"/>
              <a:t>V</a:t>
            </a:r>
            <a:r>
              <a:rPr lang="en-GB" sz="3600" dirty="0"/>
              <a:t>ALS</a:t>
            </a:r>
            <a:endParaRPr sz="3600" dirty="0"/>
          </a:p>
        </p:txBody>
      </p:sp>
      <p:sp>
        <p:nvSpPr>
          <p:cNvPr id="12" name="object 12"/>
          <p:cNvSpPr txBox="1"/>
          <p:nvPr/>
        </p:nvSpPr>
        <p:spPr>
          <a:xfrm>
            <a:off x="7802626" y="1389634"/>
            <a:ext cx="3219450" cy="2829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92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Why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this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could be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great?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680"/>
              </a:lnSpc>
            </a:pPr>
            <a:r>
              <a:rPr sz="1400" spc="-5" dirty="0">
                <a:latin typeface="Arial MT"/>
                <a:cs typeface="Arial MT"/>
              </a:rPr>
              <a:t>The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perfect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platform</a:t>
            </a:r>
            <a:r>
              <a:rPr sz="1400" spc="-5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for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brands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seeking</a:t>
            </a:r>
            <a:endParaRPr sz="140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</a:pPr>
            <a:r>
              <a:rPr sz="1400" dirty="0">
                <a:latin typeface="Arial MT"/>
                <a:cs typeface="Arial MT"/>
              </a:rPr>
              <a:t>to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engage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arriving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passengers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at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Phnom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Penh Airport, the Digital </a:t>
            </a:r>
            <a:r>
              <a:rPr sz="1400" spc="-5" dirty="0">
                <a:latin typeface="Arial MT"/>
                <a:cs typeface="Arial MT"/>
              </a:rPr>
              <a:t>arrivals network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is located on the baggage carousels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making it </a:t>
            </a:r>
            <a:r>
              <a:rPr sz="1400" spc="-5" dirty="0">
                <a:latin typeface="Arial MT"/>
                <a:cs typeface="Arial MT"/>
              </a:rPr>
              <a:t>visible </a:t>
            </a:r>
            <a:r>
              <a:rPr sz="1400" dirty="0">
                <a:latin typeface="Arial MT"/>
                <a:cs typeface="Arial MT"/>
              </a:rPr>
              <a:t>to 100% of </a:t>
            </a:r>
            <a:r>
              <a:rPr sz="1400" spc="-5" dirty="0">
                <a:latin typeface="Arial MT"/>
                <a:cs typeface="Arial MT"/>
              </a:rPr>
              <a:t>arriving 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passengers. </a:t>
            </a:r>
            <a:r>
              <a:rPr sz="1400" dirty="0">
                <a:latin typeface="Arial MT"/>
                <a:cs typeface="Arial MT"/>
              </a:rPr>
              <a:t>Each </a:t>
            </a:r>
            <a:r>
              <a:rPr sz="1400" spc="-5" dirty="0">
                <a:latin typeface="Arial MT"/>
                <a:cs typeface="Arial MT"/>
              </a:rPr>
              <a:t>advertiser’s content 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will </a:t>
            </a:r>
            <a:r>
              <a:rPr sz="1400" dirty="0">
                <a:latin typeface="Arial MT"/>
                <a:cs typeface="Arial MT"/>
              </a:rPr>
              <a:t>appear on all 12 screens for 15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seconds before </a:t>
            </a:r>
            <a:r>
              <a:rPr sz="1400" spc="-5" dirty="0">
                <a:latin typeface="Arial MT"/>
                <a:cs typeface="Arial MT"/>
              </a:rPr>
              <a:t>moving </a:t>
            </a:r>
            <a:r>
              <a:rPr sz="1400" dirty="0">
                <a:latin typeface="Arial MT"/>
                <a:cs typeface="Arial MT"/>
              </a:rPr>
              <a:t>to the </a:t>
            </a:r>
            <a:r>
              <a:rPr sz="1400" spc="-5" dirty="0">
                <a:latin typeface="Arial MT"/>
                <a:cs typeface="Arial MT"/>
              </a:rPr>
              <a:t>next 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advertiser </a:t>
            </a:r>
            <a:r>
              <a:rPr sz="1400" dirty="0">
                <a:latin typeface="Arial MT"/>
                <a:cs typeface="Arial MT"/>
              </a:rPr>
              <a:t>on a 3-minute loop.</a:t>
            </a:r>
            <a:r>
              <a:rPr sz="1400" spc="5" dirty="0">
                <a:latin typeface="Arial MT"/>
                <a:cs typeface="Arial MT"/>
              </a:rPr>
              <a:t> With </a:t>
            </a:r>
            <a:r>
              <a:rPr sz="1400" spc="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passengers </a:t>
            </a:r>
            <a:r>
              <a:rPr sz="1400" spc="-5" dirty="0">
                <a:latin typeface="Arial MT"/>
                <a:cs typeface="Arial MT"/>
              </a:rPr>
              <a:t>waiting </a:t>
            </a:r>
            <a:r>
              <a:rPr sz="1400" dirty="0">
                <a:latin typeface="Arial MT"/>
                <a:cs typeface="Arial MT"/>
              </a:rPr>
              <a:t>at least 15m for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luggage each ad </a:t>
            </a:r>
            <a:r>
              <a:rPr sz="1400" spc="-5" dirty="0">
                <a:latin typeface="Arial MT"/>
                <a:cs typeface="Arial MT"/>
              </a:rPr>
              <a:t>will </a:t>
            </a:r>
            <a:r>
              <a:rPr sz="1400" dirty="0">
                <a:latin typeface="Arial MT"/>
                <a:cs typeface="Arial MT"/>
              </a:rPr>
              <a:t>be seen at least 5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times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by</a:t>
            </a:r>
            <a:r>
              <a:rPr sz="1400" spc="-5" dirty="0">
                <a:latin typeface="Arial MT"/>
                <a:cs typeface="Arial MT"/>
              </a:rPr>
              <a:t> passengers.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02626" y="4455541"/>
            <a:ext cx="3515995" cy="1804670"/>
          </a:xfrm>
          <a:prstGeom prst="rect">
            <a:avLst/>
          </a:prstGeom>
          <a:solidFill>
            <a:srgbClr val="009ADD"/>
          </a:solidFill>
        </p:spPr>
        <p:txBody>
          <a:bodyPr vert="horz" wrap="square" lIns="0" tIns="54610" rIns="0" bIns="0" rtlCol="0">
            <a:spAutoFit/>
          </a:bodyPr>
          <a:lstStyle/>
          <a:p>
            <a:pPr marL="267970">
              <a:lnSpc>
                <a:spcPct val="100000"/>
              </a:lnSpc>
              <a:spcBef>
                <a:spcPts val="43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No.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units: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12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(2.8m</a:t>
            </a:r>
            <a:r>
              <a:rPr sz="16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x 1.4m)</a:t>
            </a:r>
            <a:endParaRPr sz="1600" dirty="0">
              <a:latin typeface="Arial MT"/>
              <a:cs typeface="Arial MT"/>
            </a:endParaRPr>
          </a:p>
          <a:p>
            <a:pPr marL="267970">
              <a:lnSpc>
                <a:spcPct val="100000"/>
              </a:lnSpc>
              <a:spcBef>
                <a:spcPts val="38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Format: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Digital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LED</a:t>
            </a:r>
            <a:endParaRPr sz="1600" dirty="0">
              <a:latin typeface="Arial MT"/>
              <a:cs typeface="Arial MT"/>
            </a:endParaRPr>
          </a:p>
          <a:p>
            <a:pPr marL="267970" marR="393065">
              <a:lnSpc>
                <a:spcPct val="120000"/>
              </a:lnSpc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Location: Baggage Carousels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Ad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spots: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12 (15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sec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length)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No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spots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per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day: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360</a:t>
            </a:r>
            <a:endParaRPr sz="1600" dirty="0">
              <a:latin typeface="Arial MT"/>
              <a:cs typeface="Arial MT"/>
            </a:endParaRPr>
          </a:p>
          <a:p>
            <a:pPr marL="267970">
              <a:lnSpc>
                <a:spcPct val="100000"/>
              </a:lnSpc>
              <a:spcBef>
                <a:spcPts val="385"/>
              </a:spcBef>
            </a:pP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MONTHLY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COST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6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$1</a:t>
            </a:r>
            <a:r>
              <a:rPr lang="en-US" sz="1600" b="1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,000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600" b="1" spc="-100" dirty="0">
                <a:solidFill>
                  <a:srgbClr val="FFFFFF"/>
                </a:solidFill>
                <a:latin typeface="Arial"/>
                <a:cs typeface="Arial"/>
              </a:rPr>
              <a:t>VAT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C9D8E9-3362-907E-C75A-E01FB3E0F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" y="1335207"/>
            <a:ext cx="7190106" cy="49250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73FB90-90FA-AF4D-E20F-ABF3786342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2400" y="0"/>
            <a:ext cx="11869420" cy="6573520"/>
          </a:xfrm>
          <a:custGeom>
            <a:avLst/>
            <a:gdLst/>
            <a:ahLst/>
            <a:cxnLst/>
            <a:rect l="l" t="t" r="r" b="b"/>
            <a:pathLst>
              <a:path w="11869420" h="6573520">
                <a:moveTo>
                  <a:pt x="11868912" y="0"/>
                </a:moveTo>
                <a:lnTo>
                  <a:pt x="0" y="0"/>
                </a:lnTo>
                <a:lnTo>
                  <a:pt x="0" y="6573011"/>
                </a:lnTo>
                <a:lnTo>
                  <a:pt x="11868912" y="6573011"/>
                </a:lnTo>
                <a:lnTo>
                  <a:pt x="1186891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21650">
              <a:lnSpc>
                <a:spcPct val="100000"/>
              </a:lnSpc>
              <a:spcBef>
                <a:spcPts val="100"/>
              </a:spcBef>
            </a:pPr>
            <a:r>
              <a:rPr dirty="0"/>
              <a:t>DIGI</a:t>
            </a:r>
            <a:r>
              <a:rPr spc="-245" dirty="0"/>
              <a:t>T</a:t>
            </a:r>
            <a:r>
              <a:rPr dirty="0"/>
              <a:t>AL</a:t>
            </a:r>
            <a:r>
              <a:rPr spc="-204" dirty="0"/>
              <a:t> </a:t>
            </a:r>
            <a:r>
              <a:rPr dirty="0"/>
              <a:t>ARRI</a:t>
            </a:r>
            <a:r>
              <a:rPr spc="-240" dirty="0"/>
              <a:t>V</a:t>
            </a:r>
            <a:r>
              <a:rPr dirty="0"/>
              <a:t>ALS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8238743" y="625729"/>
            <a:ext cx="3679190" cy="5225415"/>
            <a:chOff x="8238743" y="625729"/>
            <a:chExt cx="3679190" cy="5225415"/>
          </a:xfrm>
        </p:grpSpPr>
        <p:sp>
          <p:nvSpPr>
            <p:cNvPr id="7" name="object 7"/>
            <p:cNvSpPr/>
            <p:nvPr/>
          </p:nvSpPr>
          <p:spPr>
            <a:xfrm>
              <a:off x="9712705" y="704977"/>
              <a:ext cx="1210310" cy="108585"/>
            </a:xfrm>
            <a:custGeom>
              <a:avLst/>
              <a:gdLst/>
              <a:ahLst/>
              <a:cxnLst/>
              <a:rect l="l" t="t" r="r" b="b"/>
              <a:pathLst>
                <a:path w="1210309" h="108584">
                  <a:moveTo>
                    <a:pt x="1170177" y="0"/>
                  </a:moveTo>
                  <a:lnTo>
                    <a:pt x="1130808" y="108076"/>
                  </a:lnTo>
                  <a:lnTo>
                    <a:pt x="1210310" y="108076"/>
                  </a:lnTo>
                  <a:lnTo>
                    <a:pt x="1170177" y="0"/>
                  </a:lnTo>
                  <a:close/>
                </a:path>
                <a:path w="1210309" h="108584">
                  <a:moveTo>
                    <a:pt x="39370" y="0"/>
                  </a:moveTo>
                  <a:lnTo>
                    <a:pt x="0" y="108076"/>
                  </a:lnTo>
                  <a:lnTo>
                    <a:pt x="79501" y="108076"/>
                  </a:lnTo>
                  <a:lnTo>
                    <a:pt x="39370" y="0"/>
                  </a:lnTo>
                  <a:close/>
                </a:path>
              </a:pathLst>
            </a:custGeom>
            <a:ln w="12192">
              <a:solidFill>
                <a:srgbClr val="16385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15674" y="680212"/>
              <a:ext cx="131064" cy="8610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35999" y="680212"/>
              <a:ext cx="115824" cy="9486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297036" y="632079"/>
              <a:ext cx="3028315" cy="301625"/>
            </a:xfrm>
            <a:custGeom>
              <a:avLst/>
              <a:gdLst/>
              <a:ahLst/>
              <a:cxnLst/>
              <a:rect l="l" t="t" r="r" b="b"/>
              <a:pathLst>
                <a:path w="3028315" h="301625">
                  <a:moveTo>
                    <a:pt x="2224786" y="7366"/>
                  </a:moveTo>
                  <a:lnTo>
                    <a:pt x="2283587" y="7366"/>
                  </a:lnTo>
                  <a:lnTo>
                    <a:pt x="2283587" y="247142"/>
                  </a:lnTo>
                  <a:lnTo>
                    <a:pt x="2429764" y="247142"/>
                  </a:lnTo>
                  <a:lnTo>
                    <a:pt x="2429764" y="296163"/>
                  </a:lnTo>
                  <a:lnTo>
                    <a:pt x="2224786" y="296163"/>
                  </a:lnTo>
                  <a:lnTo>
                    <a:pt x="2224786" y="7366"/>
                  </a:lnTo>
                  <a:close/>
                </a:path>
                <a:path w="3028315" h="301625">
                  <a:moveTo>
                    <a:pt x="2765933" y="4953"/>
                  </a:moveTo>
                  <a:lnTo>
                    <a:pt x="2889758" y="4953"/>
                  </a:lnTo>
                  <a:lnTo>
                    <a:pt x="2911498" y="5451"/>
                  </a:lnTo>
                  <a:lnTo>
                    <a:pt x="2957576" y="12826"/>
                  </a:lnTo>
                  <a:lnTo>
                    <a:pt x="2991485" y="40767"/>
                  </a:lnTo>
                  <a:lnTo>
                    <a:pt x="3004185" y="86613"/>
                  </a:lnTo>
                  <a:lnTo>
                    <a:pt x="3002972" y="102282"/>
                  </a:lnTo>
                  <a:lnTo>
                    <a:pt x="2984881" y="140716"/>
                  </a:lnTo>
                  <a:lnTo>
                    <a:pt x="2945251" y="163879"/>
                  </a:lnTo>
                  <a:lnTo>
                    <a:pt x="2927223" y="167640"/>
                  </a:lnTo>
                  <a:lnTo>
                    <a:pt x="2936341" y="173380"/>
                  </a:lnTo>
                  <a:lnTo>
                    <a:pt x="2965457" y="200104"/>
                  </a:lnTo>
                  <a:lnTo>
                    <a:pt x="2992247" y="239395"/>
                  </a:lnTo>
                  <a:lnTo>
                    <a:pt x="3027807" y="296163"/>
                  </a:lnTo>
                  <a:lnTo>
                    <a:pt x="2957449" y="296163"/>
                  </a:lnTo>
                  <a:lnTo>
                    <a:pt x="2914904" y="232791"/>
                  </a:lnTo>
                  <a:lnTo>
                    <a:pt x="2904472" y="217406"/>
                  </a:lnTo>
                  <a:lnTo>
                    <a:pt x="2878328" y="184150"/>
                  </a:lnTo>
                  <a:lnTo>
                    <a:pt x="2836672" y="174625"/>
                  </a:lnTo>
                  <a:lnTo>
                    <a:pt x="2824734" y="174625"/>
                  </a:lnTo>
                  <a:lnTo>
                    <a:pt x="2824734" y="296163"/>
                  </a:lnTo>
                  <a:lnTo>
                    <a:pt x="2765933" y="296163"/>
                  </a:lnTo>
                  <a:lnTo>
                    <a:pt x="2765933" y="4953"/>
                  </a:lnTo>
                  <a:close/>
                </a:path>
                <a:path w="3028315" h="301625">
                  <a:moveTo>
                    <a:pt x="2555494" y="4953"/>
                  </a:moveTo>
                  <a:lnTo>
                    <a:pt x="2617597" y="4953"/>
                  </a:lnTo>
                  <a:lnTo>
                    <a:pt x="2734310" y="296163"/>
                  </a:lnTo>
                  <a:lnTo>
                    <a:pt x="2670302" y="296163"/>
                  </a:lnTo>
                  <a:lnTo>
                    <a:pt x="2644902" y="229997"/>
                  </a:lnTo>
                  <a:lnTo>
                    <a:pt x="2528443" y="229997"/>
                  </a:lnTo>
                  <a:lnTo>
                    <a:pt x="2504440" y="296163"/>
                  </a:lnTo>
                  <a:lnTo>
                    <a:pt x="2441956" y="296163"/>
                  </a:lnTo>
                  <a:lnTo>
                    <a:pt x="2555494" y="4953"/>
                  </a:lnTo>
                  <a:close/>
                </a:path>
                <a:path w="3028315" h="301625">
                  <a:moveTo>
                    <a:pt x="1928622" y="4953"/>
                  </a:moveTo>
                  <a:lnTo>
                    <a:pt x="1987423" y="4953"/>
                  </a:lnTo>
                  <a:lnTo>
                    <a:pt x="1987423" y="162687"/>
                  </a:lnTo>
                  <a:lnTo>
                    <a:pt x="1987565" y="179806"/>
                  </a:lnTo>
                  <a:lnTo>
                    <a:pt x="1992203" y="219848"/>
                  </a:lnTo>
                  <a:lnTo>
                    <a:pt x="2024475" y="248205"/>
                  </a:lnTo>
                  <a:lnTo>
                    <a:pt x="2046478" y="250951"/>
                  </a:lnTo>
                  <a:lnTo>
                    <a:pt x="2058211" y="250309"/>
                  </a:lnTo>
                  <a:lnTo>
                    <a:pt x="2094404" y="229282"/>
                  </a:lnTo>
                  <a:lnTo>
                    <a:pt x="2101939" y="182139"/>
                  </a:lnTo>
                  <a:lnTo>
                    <a:pt x="2102104" y="166116"/>
                  </a:lnTo>
                  <a:lnTo>
                    <a:pt x="2102104" y="4953"/>
                  </a:lnTo>
                  <a:lnTo>
                    <a:pt x="2160905" y="4953"/>
                  </a:lnTo>
                  <a:lnTo>
                    <a:pt x="2160905" y="157987"/>
                  </a:lnTo>
                  <a:lnTo>
                    <a:pt x="2160617" y="182254"/>
                  </a:lnTo>
                  <a:lnTo>
                    <a:pt x="2156206" y="232029"/>
                  </a:lnTo>
                  <a:lnTo>
                    <a:pt x="2138553" y="268605"/>
                  </a:lnTo>
                  <a:lnTo>
                    <a:pt x="2104263" y="292354"/>
                  </a:lnTo>
                  <a:lnTo>
                    <a:pt x="2064758" y="300676"/>
                  </a:lnTo>
                  <a:lnTo>
                    <a:pt x="2048256" y="301244"/>
                  </a:lnTo>
                  <a:lnTo>
                    <a:pt x="2028658" y="300628"/>
                  </a:lnTo>
                  <a:lnTo>
                    <a:pt x="1985010" y="291592"/>
                  </a:lnTo>
                  <a:lnTo>
                    <a:pt x="1950974" y="266573"/>
                  </a:lnTo>
                  <a:lnTo>
                    <a:pt x="1931890" y="220210"/>
                  </a:lnTo>
                  <a:lnTo>
                    <a:pt x="1928622" y="160274"/>
                  </a:lnTo>
                  <a:lnTo>
                    <a:pt x="1928622" y="4953"/>
                  </a:lnTo>
                  <a:close/>
                </a:path>
                <a:path w="3028315" h="301625">
                  <a:moveTo>
                    <a:pt x="1424686" y="4953"/>
                  </a:moveTo>
                  <a:lnTo>
                    <a:pt x="1486789" y="4953"/>
                  </a:lnTo>
                  <a:lnTo>
                    <a:pt x="1603502" y="296163"/>
                  </a:lnTo>
                  <a:lnTo>
                    <a:pt x="1539494" y="296163"/>
                  </a:lnTo>
                  <a:lnTo>
                    <a:pt x="1514094" y="229997"/>
                  </a:lnTo>
                  <a:lnTo>
                    <a:pt x="1397635" y="229997"/>
                  </a:lnTo>
                  <a:lnTo>
                    <a:pt x="1373632" y="296163"/>
                  </a:lnTo>
                  <a:lnTo>
                    <a:pt x="1311148" y="296163"/>
                  </a:lnTo>
                  <a:lnTo>
                    <a:pt x="1424686" y="4953"/>
                  </a:lnTo>
                  <a:close/>
                </a:path>
                <a:path w="3028315" h="301625">
                  <a:moveTo>
                    <a:pt x="1101979" y="4953"/>
                  </a:moveTo>
                  <a:lnTo>
                    <a:pt x="1333500" y="4953"/>
                  </a:lnTo>
                  <a:lnTo>
                    <a:pt x="1333500" y="54229"/>
                  </a:lnTo>
                  <a:lnTo>
                    <a:pt x="1247267" y="54229"/>
                  </a:lnTo>
                  <a:lnTo>
                    <a:pt x="1247267" y="296163"/>
                  </a:lnTo>
                  <a:lnTo>
                    <a:pt x="1188466" y="296163"/>
                  </a:lnTo>
                  <a:lnTo>
                    <a:pt x="1188466" y="54229"/>
                  </a:lnTo>
                  <a:lnTo>
                    <a:pt x="1101979" y="54229"/>
                  </a:lnTo>
                  <a:lnTo>
                    <a:pt x="1101979" y="4953"/>
                  </a:lnTo>
                  <a:close/>
                </a:path>
                <a:path w="3028315" h="301625">
                  <a:moveTo>
                    <a:pt x="557403" y="4953"/>
                  </a:moveTo>
                  <a:lnTo>
                    <a:pt x="773430" y="4953"/>
                  </a:lnTo>
                  <a:lnTo>
                    <a:pt x="773430" y="54229"/>
                  </a:lnTo>
                  <a:lnTo>
                    <a:pt x="616331" y="54229"/>
                  </a:lnTo>
                  <a:lnTo>
                    <a:pt x="616331" y="118745"/>
                  </a:lnTo>
                  <a:lnTo>
                    <a:pt x="762508" y="118745"/>
                  </a:lnTo>
                  <a:lnTo>
                    <a:pt x="762508" y="167894"/>
                  </a:lnTo>
                  <a:lnTo>
                    <a:pt x="616331" y="167894"/>
                  </a:lnTo>
                  <a:lnTo>
                    <a:pt x="616331" y="247142"/>
                  </a:lnTo>
                  <a:lnTo>
                    <a:pt x="779018" y="247142"/>
                  </a:lnTo>
                  <a:lnTo>
                    <a:pt x="779018" y="296163"/>
                  </a:lnTo>
                  <a:lnTo>
                    <a:pt x="557403" y="296163"/>
                  </a:lnTo>
                  <a:lnTo>
                    <a:pt x="557403" y="4953"/>
                  </a:lnTo>
                  <a:close/>
                </a:path>
                <a:path w="3028315" h="301625">
                  <a:moveTo>
                    <a:pt x="286131" y="4953"/>
                  </a:moveTo>
                  <a:lnTo>
                    <a:pt x="380619" y="4953"/>
                  </a:lnTo>
                  <a:lnTo>
                    <a:pt x="405070" y="5216"/>
                  </a:lnTo>
                  <a:lnTo>
                    <a:pt x="450469" y="9271"/>
                  </a:lnTo>
                  <a:lnTo>
                    <a:pt x="492379" y="37846"/>
                  </a:lnTo>
                  <a:lnTo>
                    <a:pt x="508220" y="77993"/>
                  </a:lnTo>
                  <a:lnTo>
                    <a:pt x="509270" y="94615"/>
                  </a:lnTo>
                  <a:lnTo>
                    <a:pt x="508672" y="107445"/>
                  </a:lnTo>
                  <a:lnTo>
                    <a:pt x="494426" y="148345"/>
                  </a:lnTo>
                  <a:lnTo>
                    <a:pt x="459708" y="177022"/>
                  </a:lnTo>
                  <a:lnTo>
                    <a:pt x="418544" y="185261"/>
                  </a:lnTo>
                  <a:lnTo>
                    <a:pt x="383286" y="186309"/>
                  </a:lnTo>
                  <a:lnTo>
                    <a:pt x="345059" y="186309"/>
                  </a:lnTo>
                  <a:lnTo>
                    <a:pt x="345059" y="296163"/>
                  </a:lnTo>
                  <a:lnTo>
                    <a:pt x="286131" y="296163"/>
                  </a:lnTo>
                  <a:lnTo>
                    <a:pt x="286131" y="4953"/>
                  </a:lnTo>
                  <a:close/>
                </a:path>
                <a:path w="3028315" h="301625">
                  <a:moveTo>
                    <a:pt x="1760855" y="0"/>
                  </a:moveTo>
                  <a:lnTo>
                    <a:pt x="1809337" y="7905"/>
                  </a:lnTo>
                  <a:lnTo>
                    <a:pt x="1847723" y="31623"/>
                  </a:lnTo>
                  <a:lnTo>
                    <a:pt x="1871922" y="68734"/>
                  </a:lnTo>
                  <a:lnTo>
                    <a:pt x="1877568" y="85217"/>
                  </a:lnTo>
                  <a:lnTo>
                    <a:pt x="1819275" y="99187"/>
                  </a:lnTo>
                  <a:lnTo>
                    <a:pt x="1816008" y="88447"/>
                  </a:lnTo>
                  <a:lnTo>
                    <a:pt x="1811337" y="78898"/>
                  </a:lnTo>
                  <a:lnTo>
                    <a:pt x="1779571" y="53546"/>
                  </a:lnTo>
                  <a:lnTo>
                    <a:pt x="1757934" y="50292"/>
                  </a:lnTo>
                  <a:lnTo>
                    <a:pt x="1742503" y="51744"/>
                  </a:lnTo>
                  <a:lnTo>
                    <a:pt x="1705356" y="73533"/>
                  </a:lnTo>
                  <a:lnTo>
                    <a:pt x="1686425" y="124575"/>
                  </a:lnTo>
                  <a:lnTo>
                    <a:pt x="1685163" y="148844"/>
                  </a:lnTo>
                  <a:lnTo>
                    <a:pt x="1686403" y="174468"/>
                  </a:lnTo>
                  <a:lnTo>
                    <a:pt x="1696360" y="213762"/>
                  </a:lnTo>
                  <a:lnTo>
                    <a:pt x="1727930" y="245062"/>
                  </a:lnTo>
                  <a:lnTo>
                    <a:pt x="1756664" y="250951"/>
                  </a:lnTo>
                  <a:lnTo>
                    <a:pt x="1768028" y="250021"/>
                  </a:lnTo>
                  <a:lnTo>
                    <a:pt x="1804912" y="227464"/>
                  </a:lnTo>
                  <a:lnTo>
                    <a:pt x="1821307" y="189103"/>
                  </a:lnTo>
                  <a:lnTo>
                    <a:pt x="1878330" y="207263"/>
                  </a:lnTo>
                  <a:lnTo>
                    <a:pt x="1860867" y="248777"/>
                  </a:lnTo>
                  <a:lnTo>
                    <a:pt x="1834642" y="278003"/>
                  </a:lnTo>
                  <a:lnTo>
                    <a:pt x="1800066" y="295433"/>
                  </a:lnTo>
                  <a:lnTo>
                    <a:pt x="1757299" y="301244"/>
                  </a:lnTo>
                  <a:lnTo>
                    <a:pt x="1729609" y="298765"/>
                  </a:lnTo>
                  <a:lnTo>
                    <a:pt x="1681896" y="278901"/>
                  </a:lnTo>
                  <a:lnTo>
                    <a:pt x="1645586" y="239869"/>
                  </a:lnTo>
                  <a:lnTo>
                    <a:pt x="1626917" y="185715"/>
                  </a:lnTo>
                  <a:lnTo>
                    <a:pt x="1624584" y="153162"/>
                  </a:lnTo>
                  <a:lnTo>
                    <a:pt x="1626939" y="118822"/>
                  </a:lnTo>
                  <a:lnTo>
                    <a:pt x="1645747" y="62382"/>
                  </a:lnTo>
                  <a:lnTo>
                    <a:pt x="1682416" y="22609"/>
                  </a:lnTo>
                  <a:lnTo>
                    <a:pt x="1731756" y="2504"/>
                  </a:lnTo>
                  <a:lnTo>
                    <a:pt x="1760855" y="0"/>
                  </a:lnTo>
                  <a:close/>
                </a:path>
                <a:path w="3028315" h="301625">
                  <a:moveTo>
                    <a:pt x="954659" y="0"/>
                  </a:moveTo>
                  <a:lnTo>
                    <a:pt x="1003141" y="7905"/>
                  </a:lnTo>
                  <a:lnTo>
                    <a:pt x="1041527" y="31623"/>
                  </a:lnTo>
                  <a:lnTo>
                    <a:pt x="1065726" y="68734"/>
                  </a:lnTo>
                  <a:lnTo>
                    <a:pt x="1071372" y="85217"/>
                  </a:lnTo>
                  <a:lnTo>
                    <a:pt x="1013079" y="99187"/>
                  </a:lnTo>
                  <a:lnTo>
                    <a:pt x="1009812" y="88447"/>
                  </a:lnTo>
                  <a:lnTo>
                    <a:pt x="1005141" y="78898"/>
                  </a:lnTo>
                  <a:lnTo>
                    <a:pt x="973375" y="53546"/>
                  </a:lnTo>
                  <a:lnTo>
                    <a:pt x="951738" y="50292"/>
                  </a:lnTo>
                  <a:lnTo>
                    <a:pt x="936307" y="51744"/>
                  </a:lnTo>
                  <a:lnTo>
                    <a:pt x="899160" y="73533"/>
                  </a:lnTo>
                  <a:lnTo>
                    <a:pt x="880229" y="124575"/>
                  </a:lnTo>
                  <a:lnTo>
                    <a:pt x="878967" y="148844"/>
                  </a:lnTo>
                  <a:lnTo>
                    <a:pt x="880207" y="174468"/>
                  </a:lnTo>
                  <a:lnTo>
                    <a:pt x="890164" y="213762"/>
                  </a:lnTo>
                  <a:lnTo>
                    <a:pt x="921734" y="245062"/>
                  </a:lnTo>
                  <a:lnTo>
                    <a:pt x="950468" y="250951"/>
                  </a:lnTo>
                  <a:lnTo>
                    <a:pt x="961832" y="250021"/>
                  </a:lnTo>
                  <a:lnTo>
                    <a:pt x="998716" y="227464"/>
                  </a:lnTo>
                  <a:lnTo>
                    <a:pt x="1015111" y="189103"/>
                  </a:lnTo>
                  <a:lnTo>
                    <a:pt x="1072134" y="207263"/>
                  </a:lnTo>
                  <a:lnTo>
                    <a:pt x="1054671" y="248777"/>
                  </a:lnTo>
                  <a:lnTo>
                    <a:pt x="1028446" y="278003"/>
                  </a:lnTo>
                  <a:lnTo>
                    <a:pt x="993870" y="295433"/>
                  </a:lnTo>
                  <a:lnTo>
                    <a:pt x="951103" y="301244"/>
                  </a:lnTo>
                  <a:lnTo>
                    <a:pt x="923413" y="298765"/>
                  </a:lnTo>
                  <a:lnTo>
                    <a:pt x="875700" y="278901"/>
                  </a:lnTo>
                  <a:lnTo>
                    <a:pt x="839390" y="239869"/>
                  </a:lnTo>
                  <a:lnTo>
                    <a:pt x="820721" y="185715"/>
                  </a:lnTo>
                  <a:lnTo>
                    <a:pt x="818388" y="153162"/>
                  </a:lnTo>
                  <a:lnTo>
                    <a:pt x="820743" y="118822"/>
                  </a:lnTo>
                  <a:lnTo>
                    <a:pt x="839551" y="62382"/>
                  </a:lnTo>
                  <a:lnTo>
                    <a:pt x="876220" y="22609"/>
                  </a:lnTo>
                  <a:lnTo>
                    <a:pt x="925560" y="2504"/>
                  </a:lnTo>
                  <a:lnTo>
                    <a:pt x="954659" y="0"/>
                  </a:lnTo>
                  <a:close/>
                </a:path>
                <a:path w="3028315" h="301625">
                  <a:moveTo>
                    <a:pt x="116840" y="0"/>
                  </a:moveTo>
                  <a:lnTo>
                    <a:pt x="164925" y="6000"/>
                  </a:lnTo>
                  <a:lnTo>
                    <a:pt x="199390" y="24003"/>
                  </a:lnTo>
                  <a:lnTo>
                    <a:pt x="226161" y="69115"/>
                  </a:lnTo>
                  <a:lnTo>
                    <a:pt x="228473" y="88137"/>
                  </a:lnTo>
                  <a:lnTo>
                    <a:pt x="169672" y="90805"/>
                  </a:lnTo>
                  <a:lnTo>
                    <a:pt x="167241" y="80353"/>
                  </a:lnTo>
                  <a:lnTo>
                    <a:pt x="163750" y="71485"/>
                  </a:lnTo>
                  <a:lnTo>
                    <a:pt x="127879" y="49260"/>
                  </a:lnTo>
                  <a:lnTo>
                    <a:pt x="116205" y="48641"/>
                  </a:lnTo>
                  <a:lnTo>
                    <a:pt x="104112" y="49305"/>
                  </a:lnTo>
                  <a:lnTo>
                    <a:pt x="66802" y="69723"/>
                  </a:lnTo>
                  <a:lnTo>
                    <a:pt x="66802" y="77216"/>
                  </a:lnTo>
                  <a:lnTo>
                    <a:pt x="66802" y="84200"/>
                  </a:lnTo>
                  <a:lnTo>
                    <a:pt x="110087" y="109426"/>
                  </a:lnTo>
                  <a:lnTo>
                    <a:pt x="149588" y="119522"/>
                  </a:lnTo>
                  <a:lnTo>
                    <a:pt x="166862" y="124713"/>
                  </a:lnTo>
                  <a:lnTo>
                    <a:pt x="202757" y="141309"/>
                  </a:lnTo>
                  <a:lnTo>
                    <a:pt x="230264" y="174930"/>
                  </a:lnTo>
                  <a:lnTo>
                    <a:pt x="236855" y="211328"/>
                  </a:lnTo>
                  <a:lnTo>
                    <a:pt x="235975" y="223688"/>
                  </a:lnTo>
                  <a:lnTo>
                    <a:pt x="215217" y="268503"/>
                  </a:lnTo>
                  <a:lnTo>
                    <a:pt x="183642" y="290703"/>
                  </a:lnTo>
                  <a:lnTo>
                    <a:pt x="138439" y="300704"/>
                  </a:lnTo>
                  <a:lnTo>
                    <a:pt x="120269" y="301371"/>
                  </a:lnTo>
                  <a:lnTo>
                    <a:pt x="94243" y="299775"/>
                  </a:lnTo>
                  <a:lnTo>
                    <a:pt x="51814" y="287012"/>
                  </a:lnTo>
                  <a:lnTo>
                    <a:pt x="22074" y="261625"/>
                  </a:lnTo>
                  <a:lnTo>
                    <a:pt x="4357" y="224426"/>
                  </a:lnTo>
                  <a:lnTo>
                    <a:pt x="0" y="201422"/>
                  </a:lnTo>
                  <a:lnTo>
                    <a:pt x="57277" y="195834"/>
                  </a:lnTo>
                  <a:lnTo>
                    <a:pt x="60515" y="209337"/>
                  </a:lnTo>
                  <a:lnTo>
                    <a:pt x="65087" y="220900"/>
                  </a:lnTo>
                  <a:lnTo>
                    <a:pt x="96742" y="248364"/>
                  </a:lnTo>
                  <a:lnTo>
                    <a:pt x="120777" y="251713"/>
                  </a:lnTo>
                  <a:lnTo>
                    <a:pt x="134108" y="250953"/>
                  </a:lnTo>
                  <a:lnTo>
                    <a:pt x="169910" y="233388"/>
                  </a:lnTo>
                  <a:lnTo>
                    <a:pt x="178054" y="211582"/>
                  </a:lnTo>
                  <a:lnTo>
                    <a:pt x="178054" y="204724"/>
                  </a:lnTo>
                  <a:lnTo>
                    <a:pt x="176022" y="198882"/>
                  </a:lnTo>
                  <a:lnTo>
                    <a:pt x="171958" y="194056"/>
                  </a:lnTo>
                  <a:lnTo>
                    <a:pt x="167894" y="189103"/>
                  </a:lnTo>
                  <a:lnTo>
                    <a:pt x="120479" y="172872"/>
                  </a:lnTo>
                  <a:lnTo>
                    <a:pt x="103759" y="168656"/>
                  </a:lnTo>
                  <a:lnTo>
                    <a:pt x="81879" y="162490"/>
                  </a:lnTo>
                  <a:lnTo>
                    <a:pt x="37338" y="139826"/>
                  </a:lnTo>
                  <a:lnTo>
                    <a:pt x="12209" y="97875"/>
                  </a:lnTo>
                  <a:lnTo>
                    <a:pt x="10541" y="81280"/>
                  </a:lnTo>
                  <a:lnTo>
                    <a:pt x="11326" y="70324"/>
                  </a:lnTo>
                  <a:lnTo>
                    <a:pt x="30166" y="30501"/>
                  </a:lnTo>
                  <a:lnTo>
                    <a:pt x="72012" y="5679"/>
                  </a:lnTo>
                  <a:lnTo>
                    <a:pt x="100675" y="623"/>
                  </a:lnTo>
                  <a:lnTo>
                    <a:pt x="116840" y="0"/>
                  </a:lnTo>
                  <a:close/>
                </a:path>
              </a:pathLst>
            </a:custGeom>
            <a:ln w="12192">
              <a:solidFill>
                <a:srgbClr val="16385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238743" y="3802380"/>
              <a:ext cx="3679190" cy="2048510"/>
            </a:xfrm>
            <a:custGeom>
              <a:avLst/>
              <a:gdLst/>
              <a:ahLst/>
              <a:cxnLst/>
              <a:rect l="l" t="t" r="r" b="b"/>
              <a:pathLst>
                <a:path w="3679190" h="2048510">
                  <a:moveTo>
                    <a:pt x="3678936" y="0"/>
                  </a:moveTo>
                  <a:lnTo>
                    <a:pt x="0" y="0"/>
                  </a:lnTo>
                  <a:lnTo>
                    <a:pt x="0" y="2048256"/>
                  </a:lnTo>
                  <a:lnTo>
                    <a:pt x="3678936" y="2048256"/>
                  </a:lnTo>
                  <a:lnTo>
                    <a:pt x="3678936" y="0"/>
                  </a:lnTo>
                  <a:close/>
                </a:path>
              </a:pathLst>
            </a:custGeom>
            <a:solidFill>
              <a:srgbClr val="009A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77427" y="5379719"/>
              <a:ext cx="3454146" cy="45491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270875" y="1244854"/>
            <a:ext cx="3187700" cy="2393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Why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this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could be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great?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605"/>
              </a:spcBef>
            </a:pPr>
            <a:r>
              <a:rPr sz="1400" spc="15" dirty="0">
                <a:latin typeface="Lucida Sans Unicode"/>
                <a:cs typeface="Lucida Sans Unicode"/>
              </a:rPr>
              <a:t>De</a:t>
            </a:r>
            <a:r>
              <a:rPr sz="1400" spc="35" dirty="0">
                <a:latin typeface="Lucida Sans Unicode"/>
                <a:cs typeface="Lucida Sans Unicode"/>
              </a:rPr>
              <a:t>signed</a:t>
            </a:r>
            <a:r>
              <a:rPr sz="1400" spc="-110" dirty="0">
                <a:latin typeface="Lucida Sans Unicode"/>
                <a:cs typeface="Lucida Sans Unicode"/>
              </a:rPr>
              <a:t> </a:t>
            </a:r>
            <a:r>
              <a:rPr sz="1400" spc="10" dirty="0">
                <a:latin typeface="Lucida Sans Unicode"/>
                <a:cs typeface="Lucida Sans Unicode"/>
              </a:rPr>
              <a:t>to</a:t>
            </a:r>
            <a:r>
              <a:rPr sz="1400" spc="-70" dirty="0">
                <a:latin typeface="Lucida Sans Unicode"/>
                <a:cs typeface="Lucida Sans Unicode"/>
              </a:rPr>
              <a:t> </a:t>
            </a:r>
            <a:r>
              <a:rPr sz="1400" spc="80" dirty="0">
                <a:latin typeface="Lucida Sans Unicode"/>
                <a:cs typeface="Lucida Sans Unicode"/>
              </a:rPr>
              <a:t>be</a:t>
            </a:r>
            <a:r>
              <a:rPr sz="1400" spc="-85" dirty="0">
                <a:latin typeface="Lucida Sans Unicode"/>
                <a:cs typeface="Lucida Sans Unicode"/>
              </a:rPr>
              <a:t> </a:t>
            </a:r>
            <a:r>
              <a:rPr sz="1400" spc="35" dirty="0">
                <a:latin typeface="Lucida Sans Unicode"/>
                <a:cs typeface="Lucida Sans Unicode"/>
              </a:rPr>
              <a:t>the</a:t>
            </a:r>
            <a:r>
              <a:rPr sz="1400" spc="-80" dirty="0">
                <a:latin typeface="Lucida Sans Unicode"/>
                <a:cs typeface="Lucida Sans Unicode"/>
              </a:rPr>
              <a:t> </a:t>
            </a:r>
            <a:r>
              <a:rPr sz="1400" spc="30" dirty="0">
                <a:latin typeface="Lucida Sans Unicode"/>
                <a:cs typeface="Lucida Sans Unicode"/>
              </a:rPr>
              <a:t>last</a:t>
            </a:r>
            <a:r>
              <a:rPr sz="1400" spc="-70" dirty="0">
                <a:latin typeface="Lucida Sans Unicode"/>
                <a:cs typeface="Lucida Sans Unicode"/>
              </a:rPr>
              <a:t> </a:t>
            </a:r>
            <a:r>
              <a:rPr sz="1400" spc="114" dirty="0">
                <a:latin typeface="Lucida Sans Unicode"/>
                <a:cs typeface="Lucida Sans Unicode"/>
              </a:rPr>
              <a:t>me</a:t>
            </a:r>
            <a:r>
              <a:rPr sz="1400" spc="20" dirty="0">
                <a:latin typeface="Lucida Sans Unicode"/>
                <a:cs typeface="Lucida Sans Unicode"/>
              </a:rPr>
              <a:t>s</a:t>
            </a:r>
            <a:r>
              <a:rPr sz="1400" spc="15" dirty="0">
                <a:latin typeface="Lucida Sans Unicode"/>
                <a:cs typeface="Lucida Sans Unicode"/>
              </a:rPr>
              <a:t>s</a:t>
            </a:r>
            <a:r>
              <a:rPr sz="1400" spc="114" dirty="0">
                <a:latin typeface="Lucida Sans Unicode"/>
                <a:cs typeface="Lucida Sans Unicode"/>
              </a:rPr>
              <a:t>a</a:t>
            </a:r>
            <a:r>
              <a:rPr sz="1400" spc="125" dirty="0">
                <a:latin typeface="Lucida Sans Unicode"/>
                <a:cs typeface="Lucida Sans Unicode"/>
              </a:rPr>
              <a:t>g</a:t>
            </a:r>
            <a:r>
              <a:rPr sz="1400" spc="65" dirty="0">
                <a:latin typeface="Lucida Sans Unicode"/>
                <a:cs typeface="Lucida Sans Unicode"/>
              </a:rPr>
              <a:t>e  </a:t>
            </a:r>
            <a:r>
              <a:rPr sz="1400" spc="50" dirty="0">
                <a:latin typeface="Lucida Sans Unicode"/>
                <a:cs typeface="Lucida Sans Unicode"/>
              </a:rPr>
              <a:t>se</a:t>
            </a:r>
            <a:r>
              <a:rPr sz="1400" spc="90" dirty="0">
                <a:latin typeface="Lucida Sans Unicode"/>
                <a:cs typeface="Lucida Sans Unicode"/>
              </a:rPr>
              <a:t>e</a:t>
            </a:r>
            <a:r>
              <a:rPr sz="1400" spc="25" dirty="0">
                <a:latin typeface="Lucida Sans Unicode"/>
                <a:cs typeface="Lucida Sans Unicode"/>
              </a:rPr>
              <a:t>n</a:t>
            </a:r>
            <a:r>
              <a:rPr sz="1400" spc="-110" dirty="0">
                <a:latin typeface="Lucida Sans Unicode"/>
                <a:cs typeface="Lucida Sans Unicode"/>
              </a:rPr>
              <a:t> </a:t>
            </a:r>
            <a:r>
              <a:rPr sz="1400" spc="60" dirty="0">
                <a:latin typeface="Lucida Sans Unicode"/>
                <a:cs typeface="Lucida Sans Unicode"/>
              </a:rPr>
              <a:t>by</a:t>
            </a:r>
            <a:r>
              <a:rPr sz="1400" spc="-70" dirty="0">
                <a:latin typeface="Lucida Sans Unicode"/>
                <a:cs typeface="Lucida Sans Unicode"/>
              </a:rPr>
              <a:t> </a:t>
            </a:r>
            <a:r>
              <a:rPr sz="1400" spc="125" dirty="0">
                <a:latin typeface="Lucida Sans Unicode"/>
                <a:cs typeface="Lucida Sans Unicode"/>
              </a:rPr>
              <a:t>p</a:t>
            </a:r>
            <a:r>
              <a:rPr sz="1400" spc="105" dirty="0">
                <a:latin typeface="Lucida Sans Unicode"/>
                <a:cs typeface="Lucida Sans Unicode"/>
              </a:rPr>
              <a:t>a</a:t>
            </a:r>
            <a:r>
              <a:rPr sz="1400" spc="35" dirty="0">
                <a:latin typeface="Lucida Sans Unicode"/>
                <a:cs typeface="Lucida Sans Unicode"/>
              </a:rPr>
              <a:t>ssen</a:t>
            </a:r>
            <a:r>
              <a:rPr sz="1400" spc="80" dirty="0">
                <a:latin typeface="Lucida Sans Unicode"/>
                <a:cs typeface="Lucida Sans Unicode"/>
              </a:rPr>
              <a:t>ge</a:t>
            </a:r>
            <a:r>
              <a:rPr sz="1400" spc="-50" dirty="0">
                <a:latin typeface="Lucida Sans Unicode"/>
                <a:cs typeface="Lucida Sans Unicode"/>
              </a:rPr>
              <a:t>r</a:t>
            </a:r>
            <a:r>
              <a:rPr sz="1400" spc="15" dirty="0">
                <a:latin typeface="Lucida Sans Unicode"/>
                <a:cs typeface="Lucida Sans Unicode"/>
              </a:rPr>
              <a:t>s</a:t>
            </a:r>
            <a:r>
              <a:rPr sz="1400" spc="-110" dirty="0">
                <a:latin typeface="Lucida Sans Unicode"/>
                <a:cs typeface="Lucida Sans Unicode"/>
              </a:rPr>
              <a:t> </a:t>
            </a:r>
            <a:r>
              <a:rPr sz="1400" spc="75" dirty="0">
                <a:latin typeface="Lucida Sans Unicode"/>
                <a:cs typeface="Lucida Sans Unicode"/>
              </a:rPr>
              <a:t>be</a:t>
            </a:r>
            <a:r>
              <a:rPr sz="1400" spc="-65" dirty="0">
                <a:latin typeface="Lucida Sans Unicode"/>
                <a:cs typeface="Lucida Sans Unicode"/>
              </a:rPr>
              <a:t>f</a:t>
            </a:r>
            <a:r>
              <a:rPr sz="1400" spc="-10" dirty="0">
                <a:latin typeface="Lucida Sans Unicode"/>
                <a:cs typeface="Lucida Sans Unicode"/>
              </a:rPr>
              <a:t>or</a:t>
            </a:r>
            <a:r>
              <a:rPr sz="1400" spc="90" dirty="0">
                <a:latin typeface="Lucida Sans Unicode"/>
                <a:cs typeface="Lucida Sans Unicode"/>
              </a:rPr>
              <a:t>e</a:t>
            </a:r>
            <a:r>
              <a:rPr sz="1400" spc="-95" dirty="0">
                <a:latin typeface="Lucida Sans Unicode"/>
                <a:cs typeface="Lucida Sans Unicode"/>
              </a:rPr>
              <a:t> </a:t>
            </a:r>
            <a:r>
              <a:rPr sz="1400" spc="-15" dirty="0">
                <a:latin typeface="Lucida Sans Unicode"/>
                <a:cs typeface="Lucida Sans Unicode"/>
              </a:rPr>
              <a:t>t</a:t>
            </a:r>
            <a:r>
              <a:rPr sz="1400" spc="60" dirty="0">
                <a:latin typeface="Lucida Sans Unicode"/>
                <a:cs typeface="Lucida Sans Unicode"/>
              </a:rPr>
              <a:t>he</a:t>
            </a:r>
            <a:r>
              <a:rPr sz="1400" spc="40" dirty="0">
                <a:latin typeface="Lucida Sans Unicode"/>
                <a:cs typeface="Lucida Sans Unicode"/>
              </a:rPr>
              <a:t>y  </a:t>
            </a:r>
            <a:r>
              <a:rPr sz="1400" spc="70" dirty="0">
                <a:latin typeface="Lucida Sans Unicode"/>
                <a:cs typeface="Lucida Sans Unicode"/>
              </a:rPr>
              <a:t>leave </a:t>
            </a:r>
            <a:r>
              <a:rPr sz="1400" spc="35" dirty="0">
                <a:latin typeface="Lucida Sans Unicode"/>
                <a:cs typeface="Lucida Sans Unicode"/>
              </a:rPr>
              <a:t>the </a:t>
            </a:r>
            <a:r>
              <a:rPr sz="1400" spc="-10" dirty="0">
                <a:latin typeface="Lucida Sans Unicode"/>
                <a:cs typeface="Lucida Sans Unicode"/>
              </a:rPr>
              <a:t>airport, this </a:t>
            </a:r>
            <a:r>
              <a:rPr sz="1400" spc="40" dirty="0">
                <a:latin typeface="Lucida Sans Unicode"/>
                <a:cs typeface="Lucida Sans Unicode"/>
              </a:rPr>
              <a:t>giant </a:t>
            </a:r>
            <a:r>
              <a:rPr sz="1400" spc="50" dirty="0">
                <a:latin typeface="Lucida Sans Unicode"/>
                <a:cs typeface="Lucida Sans Unicode"/>
              </a:rPr>
              <a:t>screen </a:t>
            </a:r>
            <a:r>
              <a:rPr sz="1400" spc="55" dirty="0">
                <a:latin typeface="Lucida Sans Unicode"/>
                <a:cs typeface="Lucida Sans Unicode"/>
              </a:rPr>
              <a:t> </a:t>
            </a:r>
            <a:r>
              <a:rPr sz="1400" spc="-30" dirty="0">
                <a:latin typeface="Lucida Sans Unicode"/>
                <a:cs typeface="Lucida Sans Unicode"/>
              </a:rPr>
              <a:t>will </a:t>
            </a:r>
            <a:r>
              <a:rPr sz="1400" spc="60" dirty="0">
                <a:latin typeface="Lucida Sans Unicode"/>
                <a:cs typeface="Lucida Sans Unicode"/>
              </a:rPr>
              <a:t>capture </a:t>
            </a:r>
            <a:r>
              <a:rPr sz="1400" spc="35" dirty="0">
                <a:latin typeface="Lucida Sans Unicode"/>
                <a:cs typeface="Lucida Sans Unicode"/>
              </a:rPr>
              <a:t>the </a:t>
            </a:r>
            <a:r>
              <a:rPr sz="1400" spc="30" dirty="0">
                <a:latin typeface="Lucida Sans Unicode"/>
                <a:cs typeface="Lucida Sans Unicode"/>
              </a:rPr>
              <a:t>attention </a:t>
            </a:r>
            <a:r>
              <a:rPr sz="1400" spc="-10" dirty="0">
                <a:latin typeface="Lucida Sans Unicode"/>
                <a:cs typeface="Lucida Sans Unicode"/>
              </a:rPr>
              <a:t>of </a:t>
            </a:r>
            <a:r>
              <a:rPr sz="1400" spc="50" dirty="0">
                <a:latin typeface="Lucida Sans Unicode"/>
                <a:cs typeface="Lucida Sans Unicode"/>
              </a:rPr>
              <a:t>every </a:t>
            </a:r>
            <a:r>
              <a:rPr sz="1400" spc="55" dirty="0">
                <a:latin typeface="Lucida Sans Unicode"/>
                <a:cs typeface="Lucida Sans Unicode"/>
              </a:rPr>
              <a:t> </a:t>
            </a:r>
            <a:r>
              <a:rPr sz="1400" spc="70" dirty="0">
                <a:latin typeface="Lucida Sans Unicode"/>
                <a:cs typeface="Lucida Sans Unicode"/>
              </a:rPr>
              <a:t>passenge</a:t>
            </a:r>
            <a:r>
              <a:rPr sz="1400" spc="-50" dirty="0">
                <a:latin typeface="Lucida Sans Unicode"/>
                <a:cs typeface="Lucida Sans Unicode"/>
              </a:rPr>
              <a:t>r</a:t>
            </a:r>
            <a:r>
              <a:rPr sz="1400" spc="15" dirty="0">
                <a:latin typeface="Lucida Sans Unicode"/>
                <a:cs typeface="Lucida Sans Unicode"/>
              </a:rPr>
              <a:t>s</a:t>
            </a:r>
            <a:r>
              <a:rPr sz="1400" spc="-120" dirty="0">
                <a:latin typeface="Lucida Sans Unicode"/>
                <a:cs typeface="Lucida Sans Unicode"/>
              </a:rPr>
              <a:t> </a:t>
            </a:r>
            <a:r>
              <a:rPr sz="1400" spc="25" dirty="0">
                <a:latin typeface="Lucida Sans Unicode"/>
                <a:cs typeface="Lucida Sans Unicode"/>
              </a:rPr>
              <a:t>arr</a:t>
            </a:r>
            <a:r>
              <a:rPr sz="1400" dirty="0">
                <a:latin typeface="Lucida Sans Unicode"/>
                <a:cs typeface="Lucida Sans Unicode"/>
              </a:rPr>
              <a:t>i</a:t>
            </a:r>
            <a:r>
              <a:rPr sz="1400" spc="5" dirty="0">
                <a:latin typeface="Lucida Sans Unicode"/>
                <a:cs typeface="Lucida Sans Unicode"/>
              </a:rPr>
              <a:t>v</a:t>
            </a:r>
            <a:r>
              <a:rPr sz="1400" spc="15" dirty="0">
                <a:latin typeface="Lucida Sans Unicode"/>
                <a:cs typeface="Lucida Sans Unicode"/>
              </a:rPr>
              <a:t>ing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spc="80" dirty="0">
                <a:latin typeface="Lucida Sans Unicode"/>
                <a:cs typeface="Lucida Sans Unicode"/>
              </a:rPr>
              <a:t>at</a:t>
            </a:r>
            <a:r>
              <a:rPr sz="1400" spc="-70" dirty="0">
                <a:latin typeface="Lucida Sans Unicode"/>
                <a:cs typeface="Lucida Sans Unicode"/>
              </a:rPr>
              <a:t> </a:t>
            </a:r>
            <a:r>
              <a:rPr sz="1400" spc="30" dirty="0">
                <a:latin typeface="Lucida Sans Unicode"/>
                <a:cs typeface="Lucida Sans Unicode"/>
              </a:rPr>
              <a:t>Ph</a:t>
            </a:r>
            <a:r>
              <a:rPr sz="1400" spc="65" dirty="0">
                <a:latin typeface="Lucida Sans Unicode"/>
                <a:cs typeface="Lucida Sans Unicode"/>
              </a:rPr>
              <a:t>nom</a:t>
            </a:r>
            <a:r>
              <a:rPr sz="1400" spc="-90" dirty="0">
                <a:latin typeface="Lucida Sans Unicode"/>
                <a:cs typeface="Lucida Sans Unicode"/>
              </a:rPr>
              <a:t> </a:t>
            </a:r>
            <a:r>
              <a:rPr sz="1400" spc="60" dirty="0">
                <a:latin typeface="Lucida Sans Unicode"/>
                <a:cs typeface="Lucida Sans Unicode"/>
              </a:rPr>
              <a:t>P</a:t>
            </a:r>
            <a:r>
              <a:rPr sz="1400" spc="70" dirty="0">
                <a:latin typeface="Lucida Sans Unicode"/>
                <a:cs typeface="Lucida Sans Unicode"/>
              </a:rPr>
              <a:t>e</a:t>
            </a:r>
            <a:r>
              <a:rPr sz="1400" spc="20" dirty="0">
                <a:latin typeface="Lucida Sans Unicode"/>
                <a:cs typeface="Lucida Sans Unicode"/>
              </a:rPr>
              <a:t>nh  International </a:t>
            </a:r>
            <a:r>
              <a:rPr sz="1400" spc="-35" dirty="0">
                <a:latin typeface="Lucida Sans Unicode"/>
                <a:cs typeface="Lucida Sans Unicode"/>
              </a:rPr>
              <a:t>Airport, </a:t>
            </a:r>
            <a:r>
              <a:rPr sz="1400" spc="40" dirty="0">
                <a:latin typeface="Lucida Sans Unicode"/>
                <a:cs typeface="Lucida Sans Unicode"/>
              </a:rPr>
              <a:t>making </a:t>
            </a:r>
            <a:r>
              <a:rPr sz="1400" spc="-40" dirty="0">
                <a:latin typeface="Lucida Sans Unicode"/>
                <a:cs typeface="Lucida Sans Unicode"/>
              </a:rPr>
              <a:t>it </a:t>
            </a:r>
            <a:r>
              <a:rPr sz="1400" spc="35" dirty="0">
                <a:latin typeface="Lucida Sans Unicode"/>
                <a:cs typeface="Lucida Sans Unicode"/>
              </a:rPr>
              <a:t>the </a:t>
            </a:r>
            <a:r>
              <a:rPr sz="1400" spc="40" dirty="0">
                <a:latin typeface="Lucida Sans Unicode"/>
                <a:cs typeface="Lucida Sans Unicode"/>
              </a:rPr>
              <a:t> </a:t>
            </a:r>
            <a:r>
              <a:rPr sz="1400" spc="35" dirty="0">
                <a:latin typeface="Lucida Sans Unicode"/>
                <a:cs typeface="Lucida Sans Unicode"/>
              </a:rPr>
              <a:t>perfect </a:t>
            </a:r>
            <a:r>
              <a:rPr sz="1400" spc="15" dirty="0">
                <a:latin typeface="Lucida Sans Unicode"/>
                <a:cs typeface="Lucida Sans Unicode"/>
              </a:rPr>
              <a:t>opportunity </a:t>
            </a:r>
            <a:r>
              <a:rPr sz="1400" spc="-25" dirty="0">
                <a:latin typeface="Lucida Sans Unicode"/>
                <a:cs typeface="Lucida Sans Unicode"/>
              </a:rPr>
              <a:t>for </a:t>
            </a:r>
            <a:r>
              <a:rPr sz="1400" spc="5" dirty="0">
                <a:latin typeface="Lucida Sans Unicode"/>
                <a:cs typeface="Lucida Sans Unicode"/>
              </a:rPr>
              <a:t>property, </a:t>
            </a:r>
            <a:r>
              <a:rPr sz="1400" spc="10" dirty="0">
                <a:latin typeface="Lucida Sans Unicode"/>
                <a:cs typeface="Lucida Sans Unicode"/>
              </a:rPr>
              <a:t> </a:t>
            </a:r>
            <a:r>
              <a:rPr sz="1400" spc="-15" dirty="0">
                <a:latin typeface="Lucida Sans Unicode"/>
                <a:cs typeface="Lucida Sans Unicode"/>
              </a:rPr>
              <a:t>t</a:t>
            </a:r>
            <a:r>
              <a:rPr sz="1400" spc="90" dirty="0">
                <a:latin typeface="Lucida Sans Unicode"/>
                <a:cs typeface="Lucida Sans Unicode"/>
              </a:rPr>
              <a:t>e</a:t>
            </a:r>
            <a:r>
              <a:rPr sz="1400" spc="-15" dirty="0">
                <a:latin typeface="Lucida Sans Unicode"/>
                <a:cs typeface="Lucida Sans Unicode"/>
              </a:rPr>
              <a:t>lco,</a:t>
            </a:r>
            <a:r>
              <a:rPr sz="1400" spc="-85" dirty="0">
                <a:latin typeface="Lucida Sans Unicode"/>
                <a:cs typeface="Lucida Sans Unicode"/>
              </a:rPr>
              <a:t> </a:t>
            </a:r>
            <a:r>
              <a:rPr sz="1400" spc="60" dirty="0">
                <a:latin typeface="Lucida Sans Unicode"/>
                <a:cs typeface="Lucida Sans Unicode"/>
              </a:rPr>
              <a:t>aut</a:t>
            </a:r>
            <a:r>
              <a:rPr sz="1400" spc="70" dirty="0">
                <a:latin typeface="Lucida Sans Unicode"/>
                <a:cs typeface="Lucida Sans Unicode"/>
              </a:rPr>
              <a:t>o</a:t>
            </a:r>
            <a:r>
              <a:rPr sz="1400" spc="110" dirty="0">
                <a:latin typeface="Lucida Sans Unicode"/>
                <a:cs typeface="Lucida Sans Unicode"/>
              </a:rPr>
              <a:t>m</a:t>
            </a:r>
            <a:r>
              <a:rPr sz="1400" spc="15" dirty="0">
                <a:latin typeface="Lucida Sans Unicode"/>
                <a:cs typeface="Lucida Sans Unicode"/>
              </a:rPr>
              <a:t>o</a:t>
            </a:r>
            <a:r>
              <a:rPr sz="1400" spc="10" dirty="0">
                <a:latin typeface="Lucida Sans Unicode"/>
                <a:cs typeface="Lucida Sans Unicode"/>
              </a:rPr>
              <a:t>t</a:t>
            </a:r>
            <a:r>
              <a:rPr sz="1400" dirty="0">
                <a:latin typeface="Lucida Sans Unicode"/>
                <a:cs typeface="Lucida Sans Unicode"/>
              </a:rPr>
              <a:t>i</a:t>
            </a:r>
            <a:r>
              <a:rPr sz="1400" spc="5" dirty="0">
                <a:latin typeface="Lucida Sans Unicode"/>
                <a:cs typeface="Lucida Sans Unicode"/>
              </a:rPr>
              <a:t>v</a:t>
            </a:r>
            <a:r>
              <a:rPr sz="1400" spc="90" dirty="0">
                <a:latin typeface="Lucida Sans Unicode"/>
                <a:cs typeface="Lucida Sans Unicode"/>
              </a:rPr>
              <a:t>e</a:t>
            </a:r>
            <a:r>
              <a:rPr sz="1400" spc="-165" dirty="0">
                <a:latin typeface="Lucida Sans Unicode"/>
                <a:cs typeface="Lucida Sans Unicode"/>
              </a:rPr>
              <a:t>,</a:t>
            </a:r>
            <a:r>
              <a:rPr sz="1400" spc="-11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insu</a:t>
            </a:r>
            <a:r>
              <a:rPr sz="1400" spc="-50" dirty="0">
                <a:latin typeface="Lucida Sans Unicode"/>
                <a:cs typeface="Lucida Sans Unicode"/>
              </a:rPr>
              <a:t>r</a:t>
            </a:r>
            <a:r>
              <a:rPr sz="1400" spc="105" dirty="0">
                <a:latin typeface="Lucida Sans Unicode"/>
                <a:cs typeface="Lucida Sans Unicode"/>
              </a:rPr>
              <a:t>ance</a:t>
            </a:r>
            <a:r>
              <a:rPr sz="1400" spc="-95" dirty="0">
                <a:latin typeface="Lucida Sans Unicode"/>
                <a:cs typeface="Lucida Sans Unicode"/>
              </a:rPr>
              <a:t> </a:t>
            </a:r>
            <a:r>
              <a:rPr sz="1400" spc="70" dirty="0">
                <a:latin typeface="Lucida Sans Unicode"/>
                <a:cs typeface="Lucida Sans Unicode"/>
              </a:rPr>
              <a:t>and  </a:t>
            </a:r>
            <a:r>
              <a:rPr sz="1400" spc="100" dirty="0">
                <a:latin typeface="Lucida Sans Unicode"/>
                <a:cs typeface="Lucida Sans Unicode"/>
              </a:rPr>
              <a:t>many</a:t>
            </a:r>
            <a:r>
              <a:rPr sz="1400" spc="-90" dirty="0">
                <a:latin typeface="Lucida Sans Unicode"/>
                <a:cs typeface="Lucida Sans Unicode"/>
              </a:rPr>
              <a:t> </a:t>
            </a:r>
            <a:r>
              <a:rPr sz="1400" spc="20" dirty="0">
                <a:latin typeface="Lucida Sans Unicode"/>
                <a:cs typeface="Lucida Sans Unicode"/>
              </a:rPr>
              <a:t>other</a:t>
            </a:r>
            <a:r>
              <a:rPr sz="1400" spc="-95" dirty="0">
                <a:latin typeface="Lucida Sans Unicode"/>
                <a:cs typeface="Lucida Sans Unicode"/>
              </a:rPr>
              <a:t> </a:t>
            </a:r>
            <a:r>
              <a:rPr sz="1400" spc="20" dirty="0">
                <a:latin typeface="Lucida Sans Unicode"/>
                <a:cs typeface="Lucida Sans Unicode"/>
              </a:rPr>
              <a:t>brands.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38743" y="3802379"/>
            <a:ext cx="3679190" cy="1906419"/>
          </a:xfrm>
          <a:prstGeom prst="rect">
            <a:avLst/>
          </a:prstGeom>
        </p:spPr>
        <p:txBody>
          <a:bodyPr vert="horz" wrap="square" lIns="0" tIns="128270" rIns="0" bIns="0" rtlCol="0">
            <a:spAutoFit/>
          </a:bodyPr>
          <a:lstStyle/>
          <a:p>
            <a:pPr marL="266700" marR="1289050">
              <a:lnSpc>
                <a:spcPct val="120000"/>
              </a:lnSpc>
              <a:spcBef>
                <a:spcPts val="101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No. units: 1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(20m</a:t>
            </a:r>
            <a:r>
              <a:rPr sz="16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x 5m)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Format: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Digital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LED</a:t>
            </a:r>
            <a:endParaRPr sz="1600" dirty="0">
              <a:latin typeface="Arial MT"/>
              <a:cs typeface="Arial MT"/>
            </a:endParaRPr>
          </a:p>
          <a:p>
            <a:pPr marL="266700" marR="295275">
              <a:lnSpc>
                <a:spcPct val="120000"/>
              </a:lnSpc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Location: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Exit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gate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from</a:t>
            </a:r>
            <a:r>
              <a:rPr sz="16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airport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Ad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spots: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4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(15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sec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length)</a:t>
            </a:r>
            <a:endParaRPr sz="1600" dirty="0">
              <a:latin typeface="Arial MT"/>
              <a:cs typeface="Arial MT"/>
            </a:endParaRPr>
          </a:p>
          <a:p>
            <a:pPr marL="266700">
              <a:lnSpc>
                <a:spcPct val="100000"/>
              </a:lnSpc>
              <a:spcBef>
                <a:spcPts val="38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Ad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shown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per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day: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1260 times</a:t>
            </a:r>
            <a:endParaRPr sz="1600" dirty="0">
              <a:latin typeface="Arial MT"/>
              <a:cs typeface="Arial MT"/>
            </a:endParaRPr>
          </a:p>
          <a:p>
            <a:pPr marL="266700">
              <a:lnSpc>
                <a:spcPct val="100000"/>
              </a:lnSpc>
              <a:spcBef>
                <a:spcPts val="385"/>
              </a:spcBef>
            </a:pP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MONTHLY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COST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6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$1</a:t>
            </a:r>
            <a:r>
              <a:rPr lang="en-US" sz="1600" b="1" spc="-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en-US" sz="1600" b="1" spc="-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00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0" dirty="0">
                <a:solidFill>
                  <a:srgbClr val="FFFFFF"/>
                </a:solidFill>
                <a:latin typeface="Arial"/>
                <a:cs typeface="Arial"/>
              </a:rPr>
              <a:t>VAT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13E546-271D-AE87-2072-F077995C9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145" y="221424"/>
            <a:ext cx="7945191" cy="63520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7B2B76-E3A4-1941-AAD9-1A531D4F2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4267200"/>
            <a:ext cx="685800" cy="2819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2270" y="65277"/>
            <a:ext cx="11427460" cy="6724650"/>
            <a:chOff x="382270" y="65277"/>
            <a:chExt cx="11427460" cy="6724650"/>
          </a:xfrm>
        </p:grpSpPr>
        <p:sp>
          <p:nvSpPr>
            <p:cNvPr id="3" name="object 3"/>
            <p:cNvSpPr/>
            <p:nvPr/>
          </p:nvSpPr>
          <p:spPr>
            <a:xfrm>
              <a:off x="388620" y="71627"/>
              <a:ext cx="11414760" cy="6711950"/>
            </a:xfrm>
            <a:custGeom>
              <a:avLst/>
              <a:gdLst/>
              <a:ahLst/>
              <a:cxnLst/>
              <a:rect l="l" t="t" r="r" b="b"/>
              <a:pathLst>
                <a:path w="11414760" h="6711950">
                  <a:moveTo>
                    <a:pt x="11414760" y="0"/>
                  </a:moveTo>
                  <a:lnTo>
                    <a:pt x="0" y="0"/>
                  </a:lnTo>
                  <a:lnTo>
                    <a:pt x="0" y="6711696"/>
                  </a:lnTo>
                  <a:lnTo>
                    <a:pt x="11414760" y="6711696"/>
                  </a:lnTo>
                  <a:lnTo>
                    <a:pt x="11414760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88620" y="71627"/>
              <a:ext cx="11414760" cy="6711950"/>
            </a:xfrm>
            <a:custGeom>
              <a:avLst/>
              <a:gdLst/>
              <a:ahLst/>
              <a:cxnLst/>
              <a:rect l="l" t="t" r="r" b="b"/>
              <a:pathLst>
                <a:path w="11414760" h="6711950">
                  <a:moveTo>
                    <a:pt x="0" y="6711696"/>
                  </a:moveTo>
                  <a:lnTo>
                    <a:pt x="11414760" y="6711696"/>
                  </a:lnTo>
                  <a:lnTo>
                    <a:pt x="11414760" y="0"/>
                  </a:lnTo>
                  <a:lnTo>
                    <a:pt x="0" y="0"/>
                  </a:lnTo>
                  <a:lnTo>
                    <a:pt x="0" y="6711696"/>
                  </a:lnTo>
                  <a:close/>
                </a:path>
              </a:pathLst>
            </a:custGeom>
            <a:ln w="127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1024" y="252730"/>
            <a:ext cx="455358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dirty="0">
                <a:solidFill>
                  <a:srgbClr val="3A3838"/>
                </a:solidFill>
              </a:rPr>
              <a:t>Passenger</a:t>
            </a:r>
            <a:r>
              <a:rPr sz="1850" spc="-50" dirty="0">
                <a:solidFill>
                  <a:srgbClr val="3A3838"/>
                </a:solidFill>
              </a:rPr>
              <a:t> </a:t>
            </a:r>
            <a:r>
              <a:rPr sz="1850" spc="-5" dirty="0">
                <a:solidFill>
                  <a:srgbClr val="3A3838"/>
                </a:solidFill>
              </a:rPr>
              <a:t>traffic</a:t>
            </a:r>
            <a:r>
              <a:rPr sz="1850" spc="-30" dirty="0">
                <a:solidFill>
                  <a:srgbClr val="3A3838"/>
                </a:solidFill>
              </a:rPr>
              <a:t> </a:t>
            </a:r>
            <a:r>
              <a:rPr sz="1850" spc="-5" dirty="0">
                <a:solidFill>
                  <a:srgbClr val="3A3838"/>
                </a:solidFill>
              </a:rPr>
              <a:t>@</a:t>
            </a:r>
            <a:r>
              <a:rPr sz="1850" spc="-10" dirty="0">
                <a:solidFill>
                  <a:srgbClr val="3A3838"/>
                </a:solidFill>
              </a:rPr>
              <a:t> </a:t>
            </a:r>
            <a:r>
              <a:rPr sz="1850" u="heavy" spc="-5" dirty="0">
                <a:solidFill>
                  <a:srgbClr val="1594DA"/>
                </a:solidFill>
                <a:uFill>
                  <a:solidFill>
                    <a:srgbClr val="1594DA"/>
                  </a:solidFill>
                </a:uFill>
              </a:rPr>
              <a:t>Phnom</a:t>
            </a:r>
            <a:r>
              <a:rPr sz="1850" u="heavy" spc="-15" dirty="0">
                <a:solidFill>
                  <a:srgbClr val="1594DA"/>
                </a:solidFill>
                <a:uFill>
                  <a:solidFill>
                    <a:srgbClr val="1594DA"/>
                  </a:solidFill>
                </a:uFill>
              </a:rPr>
              <a:t> </a:t>
            </a:r>
            <a:r>
              <a:rPr sz="1850" u="heavy" dirty="0">
                <a:solidFill>
                  <a:srgbClr val="1594DA"/>
                </a:solidFill>
                <a:uFill>
                  <a:solidFill>
                    <a:srgbClr val="1594DA"/>
                  </a:solidFill>
                </a:uFill>
              </a:rPr>
              <a:t>Penh</a:t>
            </a:r>
            <a:r>
              <a:rPr sz="1850" u="heavy" spc="-85" dirty="0">
                <a:solidFill>
                  <a:srgbClr val="1594DA"/>
                </a:solidFill>
                <a:uFill>
                  <a:solidFill>
                    <a:srgbClr val="1594DA"/>
                  </a:solidFill>
                </a:uFill>
              </a:rPr>
              <a:t> </a:t>
            </a:r>
            <a:r>
              <a:rPr sz="1850" u="heavy" spc="-5" dirty="0">
                <a:solidFill>
                  <a:srgbClr val="1594DA"/>
                </a:solidFill>
                <a:uFill>
                  <a:solidFill>
                    <a:srgbClr val="1594DA"/>
                  </a:solidFill>
                </a:uFill>
              </a:rPr>
              <a:t>Airport</a:t>
            </a:r>
            <a:endParaRPr sz="1850"/>
          </a:p>
        </p:txBody>
      </p:sp>
      <p:sp>
        <p:nvSpPr>
          <p:cNvPr id="6" name="object 6"/>
          <p:cNvSpPr txBox="1"/>
          <p:nvPr/>
        </p:nvSpPr>
        <p:spPr>
          <a:xfrm>
            <a:off x="693547" y="568451"/>
            <a:ext cx="2571750" cy="230504"/>
          </a:xfrm>
          <a:prstGeom prst="rect">
            <a:avLst/>
          </a:prstGeom>
          <a:solidFill>
            <a:srgbClr val="1594DA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60"/>
              </a:lnSpc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01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Jan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2024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30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Sep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2024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02023" y="6167628"/>
            <a:ext cx="2344420" cy="620395"/>
          </a:xfrm>
          <a:custGeom>
            <a:avLst/>
            <a:gdLst/>
            <a:ahLst/>
            <a:cxnLst/>
            <a:rect l="l" t="t" r="r" b="b"/>
            <a:pathLst>
              <a:path w="2344420" h="620395">
                <a:moveTo>
                  <a:pt x="2343912" y="0"/>
                </a:moveTo>
                <a:lnTo>
                  <a:pt x="0" y="0"/>
                </a:lnTo>
                <a:lnTo>
                  <a:pt x="0" y="620268"/>
                </a:lnTo>
                <a:lnTo>
                  <a:pt x="2343912" y="620268"/>
                </a:lnTo>
                <a:lnTo>
                  <a:pt x="2343912" y="0"/>
                </a:lnTo>
                <a:close/>
              </a:path>
            </a:pathLst>
          </a:custGeom>
          <a:solidFill>
            <a:srgbClr val="1594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185284" y="6194856"/>
            <a:ext cx="1964055" cy="5537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6350" algn="ctr">
              <a:lnSpc>
                <a:spcPct val="100000"/>
              </a:lnSpc>
              <a:spcBef>
                <a:spcPts val="130"/>
              </a:spcBef>
            </a:pPr>
            <a:r>
              <a:rPr sz="1350" b="1" i="1" spc="55" dirty="0">
                <a:solidFill>
                  <a:srgbClr val="FFFFFF"/>
                </a:solidFill>
                <a:latin typeface="Arial"/>
                <a:cs typeface="Arial"/>
              </a:rPr>
              <a:t>384K</a:t>
            </a:r>
            <a:endParaRPr sz="1350">
              <a:latin typeface="Arial"/>
              <a:cs typeface="Arial"/>
            </a:endParaRPr>
          </a:p>
          <a:p>
            <a:pPr marL="12700" marR="5080" algn="ctr">
              <a:lnSpc>
                <a:spcPts val="1240"/>
              </a:lnSpc>
              <a:spcBef>
                <a:spcPts val="70"/>
              </a:spcBef>
            </a:pPr>
            <a:r>
              <a:rPr sz="1050" i="1" spc="30" dirty="0">
                <a:solidFill>
                  <a:srgbClr val="FFFFFF"/>
                </a:solidFill>
                <a:latin typeface="Arial"/>
                <a:cs typeface="Arial"/>
              </a:rPr>
              <a:t>Avg</a:t>
            </a:r>
            <a:r>
              <a:rPr sz="1050" i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i="1" spc="35" dirty="0">
                <a:solidFill>
                  <a:srgbClr val="FFFFFF"/>
                </a:solidFill>
                <a:latin typeface="Arial"/>
                <a:cs typeface="Arial"/>
              </a:rPr>
              <a:t>monthly</a:t>
            </a:r>
            <a:r>
              <a:rPr sz="1050" i="1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i="1" spc="40" dirty="0">
                <a:solidFill>
                  <a:srgbClr val="FFFFFF"/>
                </a:solidFill>
                <a:latin typeface="Arial"/>
                <a:cs typeface="Arial"/>
              </a:rPr>
              <a:t>passenger</a:t>
            </a:r>
            <a:r>
              <a:rPr sz="1050" i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i="1" spc="40" dirty="0">
                <a:solidFill>
                  <a:srgbClr val="FFFFFF"/>
                </a:solidFill>
                <a:latin typeface="Arial"/>
                <a:cs typeface="Arial"/>
              </a:rPr>
              <a:t>traffic </a:t>
            </a:r>
            <a:r>
              <a:rPr sz="1050" i="1" spc="-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i="1" spc="40" dirty="0">
                <a:solidFill>
                  <a:srgbClr val="FFFFFF"/>
                </a:solidFill>
                <a:latin typeface="Arial"/>
                <a:cs typeface="Arial"/>
              </a:rPr>
              <a:t>01-Jan</a:t>
            </a:r>
            <a:r>
              <a:rPr sz="1050" i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i="1" spc="2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50" i="1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i="1" spc="20" dirty="0">
                <a:solidFill>
                  <a:srgbClr val="FFFFFF"/>
                </a:solidFill>
                <a:latin typeface="Arial"/>
                <a:cs typeface="Arial"/>
              </a:rPr>
              <a:t>30</a:t>
            </a:r>
            <a:r>
              <a:rPr sz="1050" i="1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i="1" spc="30" dirty="0">
                <a:solidFill>
                  <a:srgbClr val="FFFFFF"/>
                </a:solidFill>
                <a:latin typeface="Arial"/>
                <a:cs typeface="Arial"/>
              </a:rPr>
              <a:t>Sep</a:t>
            </a:r>
            <a:r>
              <a:rPr sz="1050" i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i="1" spc="30" dirty="0">
                <a:solidFill>
                  <a:srgbClr val="FFFFFF"/>
                </a:solidFill>
                <a:latin typeface="Arial"/>
                <a:cs typeface="Arial"/>
              </a:rPr>
              <a:t>2024</a:t>
            </a:r>
            <a:endParaRPr sz="10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38527" y="6167628"/>
            <a:ext cx="1828800" cy="620395"/>
          </a:xfrm>
          <a:custGeom>
            <a:avLst/>
            <a:gdLst/>
            <a:ahLst/>
            <a:cxnLst/>
            <a:rect l="l" t="t" r="r" b="b"/>
            <a:pathLst>
              <a:path w="1828800" h="620395">
                <a:moveTo>
                  <a:pt x="1828800" y="0"/>
                </a:moveTo>
                <a:lnTo>
                  <a:pt x="0" y="0"/>
                </a:lnTo>
                <a:lnTo>
                  <a:pt x="0" y="620268"/>
                </a:lnTo>
                <a:lnTo>
                  <a:pt x="1828800" y="620268"/>
                </a:lnTo>
                <a:lnTo>
                  <a:pt x="1828800" y="0"/>
                </a:lnTo>
                <a:close/>
              </a:path>
            </a:pathLst>
          </a:custGeom>
          <a:solidFill>
            <a:srgbClr val="1594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117851" y="6194856"/>
            <a:ext cx="1461135" cy="5537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30"/>
              </a:spcBef>
            </a:pPr>
            <a:r>
              <a:rPr sz="1350" b="1" i="1" spc="60" dirty="0">
                <a:solidFill>
                  <a:srgbClr val="FFFFFF"/>
                </a:solidFill>
                <a:latin typeface="Arial"/>
                <a:cs typeface="Arial"/>
              </a:rPr>
              <a:t>~3.5M</a:t>
            </a:r>
            <a:endParaRPr sz="1350">
              <a:latin typeface="Arial"/>
              <a:cs typeface="Arial"/>
            </a:endParaRPr>
          </a:p>
          <a:p>
            <a:pPr algn="ctr">
              <a:lnSpc>
                <a:spcPts val="1250"/>
              </a:lnSpc>
              <a:spcBef>
                <a:spcPts val="10"/>
              </a:spcBef>
            </a:pPr>
            <a:r>
              <a:rPr sz="1050" i="1" spc="35" dirty="0">
                <a:solidFill>
                  <a:srgbClr val="FFFFFF"/>
                </a:solidFill>
                <a:latin typeface="Arial"/>
                <a:cs typeface="Arial"/>
              </a:rPr>
              <a:t>Total</a:t>
            </a:r>
            <a:r>
              <a:rPr sz="1050" i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i="1" spc="40" dirty="0">
                <a:solidFill>
                  <a:srgbClr val="FFFFFF"/>
                </a:solidFill>
                <a:latin typeface="Arial"/>
                <a:cs typeface="Arial"/>
              </a:rPr>
              <a:t>traffic</a:t>
            </a:r>
            <a:endParaRPr sz="1050">
              <a:latin typeface="Arial"/>
              <a:cs typeface="Arial"/>
            </a:endParaRPr>
          </a:p>
          <a:p>
            <a:pPr algn="ctr">
              <a:lnSpc>
                <a:spcPts val="1250"/>
              </a:lnSpc>
            </a:pPr>
            <a:r>
              <a:rPr sz="1050" i="1" spc="40" dirty="0">
                <a:solidFill>
                  <a:srgbClr val="FFFFFF"/>
                </a:solidFill>
                <a:latin typeface="Arial"/>
                <a:cs typeface="Arial"/>
              </a:rPr>
              <a:t>01-Jan</a:t>
            </a:r>
            <a:r>
              <a:rPr sz="1050" i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i="1" spc="2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50" i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i="1" spc="20" dirty="0">
                <a:solidFill>
                  <a:srgbClr val="FFFFFF"/>
                </a:solidFill>
                <a:latin typeface="Arial"/>
                <a:cs typeface="Arial"/>
              </a:rPr>
              <a:t>30</a:t>
            </a:r>
            <a:r>
              <a:rPr sz="1050" i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i="1" spc="40" dirty="0">
                <a:solidFill>
                  <a:srgbClr val="FFFFFF"/>
                </a:solidFill>
                <a:latin typeface="Arial"/>
                <a:cs typeface="Arial"/>
              </a:rPr>
              <a:t>Sep2024</a:t>
            </a:r>
            <a:endParaRPr sz="10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566916" y="6179820"/>
            <a:ext cx="3686810" cy="620395"/>
          </a:xfrm>
          <a:custGeom>
            <a:avLst/>
            <a:gdLst/>
            <a:ahLst/>
            <a:cxnLst/>
            <a:rect l="l" t="t" r="r" b="b"/>
            <a:pathLst>
              <a:path w="3686809" h="620395">
                <a:moveTo>
                  <a:pt x="1732788" y="0"/>
                </a:moveTo>
                <a:lnTo>
                  <a:pt x="0" y="0"/>
                </a:lnTo>
                <a:lnTo>
                  <a:pt x="0" y="620268"/>
                </a:lnTo>
                <a:lnTo>
                  <a:pt x="1732788" y="620268"/>
                </a:lnTo>
                <a:lnTo>
                  <a:pt x="1732788" y="0"/>
                </a:lnTo>
                <a:close/>
              </a:path>
              <a:path w="3686809" h="620395">
                <a:moveTo>
                  <a:pt x="3686543" y="0"/>
                </a:moveTo>
                <a:lnTo>
                  <a:pt x="1953768" y="0"/>
                </a:lnTo>
                <a:lnTo>
                  <a:pt x="1953768" y="620268"/>
                </a:lnTo>
                <a:lnTo>
                  <a:pt x="3686543" y="620268"/>
                </a:lnTo>
                <a:lnTo>
                  <a:pt x="3686543" y="0"/>
                </a:lnTo>
                <a:close/>
              </a:path>
            </a:pathLst>
          </a:custGeom>
          <a:solidFill>
            <a:srgbClr val="1594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631681" y="6207353"/>
            <a:ext cx="1501775" cy="5537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90855">
              <a:lnSpc>
                <a:spcPct val="100000"/>
              </a:lnSpc>
              <a:spcBef>
                <a:spcPts val="130"/>
              </a:spcBef>
            </a:pPr>
            <a:r>
              <a:rPr sz="1350" b="1" i="1" spc="60" dirty="0">
                <a:solidFill>
                  <a:srgbClr val="FFFFFF"/>
                </a:solidFill>
                <a:latin typeface="Arial"/>
                <a:cs typeface="Arial"/>
              </a:rPr>
              <a:t>~1.7M</a:t>
            </a:r>
            <a:endParaRPr sz="1350">
              <a:latin typeface="Arial"/>
              <a:cs typeface="Arial"/>
            </a:endParaRPr>
          </a:p>
          <a:p>
            <a:pPr marL="12700" marR="5080" indent="191770">
              <a:lnSpc>
                <a:spcPts val="1240"/>
              </a:lnSpc>
              <a:spcBef>
                <a:spcPts val="70"/>
              </a:spcBef>
            </a:pPr>
            <a:r>
              <a:rPr sz="1050" i="1" spc="35" dirty="0">
                <a:solidFill>
                  <a:srgbClr val="FFFFFF"/>
                </a:solidFill>
                <a:latin typeface="Arial"/>
                <a:cs typeface="Arial"/>
              </a:rPr>
              <a:t>Total</a:t>
            </a:r>
            <a:r>
              <a:rPr sz="1050" i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i="1" spc="40" dirty="0">
                <a:solidFill>
                  <a:srgbClr val="FFFFFF"/>
                </a:solidFill>
                <a:latin typeface="Arial"/>
                <a:cs typeface="Arial"/>
              </a:rPr>
              <a:t>Departures </a:t>
            </a:r>
            <a:r>
              <a:rPr sz="1050" i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i="1" spc="40" dirty="0">
                <a:solidFill>
                  <a:srgbClr val="FFFFFF"/>
                </a:solidFill>
                <a:latin typeface="Arial"/>
                <a:cs typeface="Arial"/>
              </a:rPr>
              <a:t>01-Jan</a:t>
            </a:r>
            <a:r>
              <a:rPr sz="1050" i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i="1" spc="2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50" i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i="1" spc="20" dirty="0">
                <a:solidFill>
                  <a:srgbClr val="FFFFFF"/>
                </a:solidFill>
                <a:latin typeface="Arial"/>
                <a:cs typeface="Arial"/>
              </a:rPr>
              <a:t>30</a:t>
            </a:r>
            <a:r>
              <a:rPr sz="1050" i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i="1" spc="30" dirty="0">
                <a:solidFill>
                  <a:srgbClr val="FFFFFF"/>
                </a:solidFill>
                <a:latin typeface="Arial"/>
                <a:cs typeface="Arial"/>
              </a:rPr>
              <a:t>Sep</a:t>
            </a:r>
            <a:r>
              <a:rPr sz="1050" i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i="1" spc="30" dirty="0">
                <a:solidFill>
                  <a:srgbClr val="FFFFFF"/>
                </a:solidFill>
                <a:latin typeface="Arial"/>
                <a:cs typeface="Arial"/>
              </a:rPr>
              <a:t>2024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334577" y="1080325"/>
            <a:ext cx="7494270" cy="4232910"/>
            <a:chOff x="2334577" y="1080325"/>
            <a:chExt cx="7494270" cy="4232910"/>
          </a:xfrm>
        </p:grpSpPr>
        <p:sp>
          <p:nvSpPr>
            <p:cNvPr id="14" name="object 14"/>
            <p:cNvSpPr/>
            <p:nvPr/>
          </p:nvSpPr>
          <p:spPr>
            <a:xfrm>
              <a:off x="2339339" y="1085088"/>
              <a:ext cx="7484745" cy="3754120"/>
            </a:xfrm>
            <a:custGeom>
              <a:avLst/>
              <a:gdLst/>
              <a:ahLst/>
              <a:cxnLst/>
              <a:rect l="l" t="t" r="r" b="b"/>
              <a:pathLst>
                <a:path w="7484745" h="3754120">
                  <a:moveTo>
                    <a:pt x="0" y="3753612"/>
                  </a:moveTo>
                  <a:lnTo>
                    <a:pt x="201168" y="3753612"/>
                  </a:lnTo>
                </a:path>
                <a:path w="7484745" h="3754120">
                  <a:moveTo>
                    <a:pt x="632460" y="3753612"/>
                  </a:moveTo>
                  <a:lnTo>
                    <a:pt x="1031748" y="3753612"/>
                  </a:lnTo>
                </a:path>
                <a:path w="7484745" h="3754120">
                  <a:moveTo>
                    <a:pt x="1463039" y="3753612"/>
                  </a:moveTo>
                  <a:lnTo>
                    <a:pt x="1863852" y="3753612"/>
                  </a:lnTo>
                </a:path>
                <a:path w="7484745" h="3754120">
                  <a:moveTo>
                    <a:pt x="2295144" y="3753612"/>
                  </a:moveTo>
                  <a:lnTo>
                    <a:pt x="2695956" y="3753612"/>
                  </a:lnTo>
                </a:path>
                <a:path w="7484745" h="3754120">
                  <a:moveTo>
                    <a:pt x="3125724" y="3753612"/>
                  </a:moveTo>
                  <a:lnTo>
                    <a:pt x="3526536" y="3753612"/>
                  </a:lnTo>
                </a:path>
                <a:path w="7484745" h="3754120">
                  <a:moveTo>
                    <a:pt x="3957828" y="3753612"/>
                  </a:moveTo>
                  <a:lnTo>
                    <a:pt x="4358640" y="3753612"/>
                  </a:lnTo>
                </a:path>
                <a:path w="7484745" h="3754120">
                  <a:moveTo>
                    <a:pt x="4788408" y="3753612"/>
                  </a:moveTo>
                  <a:lnTo>
                    <a:pt x="5189220" y="3753612"/>
                  </a:lnTo>
                </a:path>
                <a:path w="7484745" h="3754120">
                  <a:moveTo>
                    <a:pt x="5620512" y="3753612"/>
                  </a:moveTo>
                  <a:lnTo>
                    <a:pt x="6021324" y="3753612"/>
                  </a:lnTo>
                </a:path>
                <a:path w="7484745" h="3754120">
                  <a:moveTo>
                    <a:pt x="6452616" y="3753612"/>
                  </a:moveTo>
                  <a:lnTo>
                    <a:pt x="6853428" y="3753612"/>
                  </a:lnTo>
                </a:path>
                <a:path w="7484745" h="3754120">
                  <a:moveTo>
                    <a:pt x="7283196" y="3753612"/>
                  </a:moveTo>
                  <a:lnTo>
                    <a:pt x="7484363" y="3753612"/>
                  </a:lnTo>
                </a:path>
                <a:path w="7484745" h="3754120">
                  <a:moveTo>
                    <a:pt x="0" y="3284220"/>
                  </a:moveTo>
                  <a:lnTo>
                    <a:pt x="201168" y="3284220"/>
                  </a:lnTo>
                </a:path>
                <a:path w="7484745" h="3754120">
                  <a:moveTo>
                    <a:pt x="632460" y="3284220"/>
                  </a:moveTo>
                  <a:lnTo>
                    <a:pt x="1031748" y="3284220"/>
                  </a:lnTo>
                </a:path>
                <a:path w="7484745" h="3754120">
                  <a:moveTo>
                    <a:pt x="1463039" y="3284220"/>
                  </a:moveTo>
                  <a:lnTo>
                    <a:pt x="1863852" y="3284220"/>
                  </a:lnTo>
                </a:path>
                <a:path w="7484745" h="3754120">
                  <a:moveTo>
                    <a:pt x="2295144" y="3284220"/>
                  </a:moveTo>
                  <a:lnTo>
                    <a:pt x="2695956" y="3284220"/>
                  </a:lnTo>
                </a:path>
                <a:path w="7484745" h="3754120">
                  <a:moveTo>
                    <a:pt x="3125724" y="3284220"/>
                  </a:moveTo>
                  <a:lnTo>
                    <a:pt x="3526536" y="3284220"/>
                  </a:lnTo>
                </a:path>
                <a:path w="7484745" h="3754120">
                  <a:moveTo>
                    <a:pt x="3957828" y="3284220"/>
                  </a:moveTo>
                  <a:lnTo>
                    <a:pt x="4358640" y="3284220"/>
                  </a:lnTo>
                </a:path>
                <a:path w="7484745" h="3754120">
                  <a:moveTo>
                    <a:pt x="4788408" y="3284220"/>
                  </a:moveTo>
                  <a:lnTo>
                    <a:pt x="5189220" y="3284220"/>
                  </a:lnTo>
                </a:path>
                <a:path w="7484745" h="3754120">
                  <a:moveTo>
                    <a:pt x="5620512" y="3284220"/>
                  </a:moveTo>
                  <a:lnTo>
                    <a:pt x="6021324" y="3284220"/>
                  </a:lnTo>
                </a:path>
                <a:path w="7484745" h="3754120">
                  <a:moveTo>
                    <a:pt x="6452616" y="3284220"/>
                  </a:moveTo>
                  <a:lnTo>
                    <a:pt x="6853428" y="3284220"/>
                  </a:lnTo>
                </a:path>
                <a:path w="7484745" h="3754120">
                  <a:moveTo>
                    <a:pt x="7283196" y="3284220"/>
                  </a:moveTo>
                  <a:lnTo>
                    <a:pt x="7484363" y="3284220"/>
                  </a:lnTo>
                </a:path>
                <a:path w="7484745" h="3754120">
                  <a:moveTo>
                    <a:pt x="0" y="2814828"/>
                  </a:moveTo>
                  <a:lnTo>
                    <a:pt x="201168" y="2814828"/>
                  </a:lnTo>
                </a:path>
                <a:path w="7484745" h="3754120">
                  <a:moveTo>
                    <a:pt x="632460" y="2814828"/>
                  </a:moveTo>
                  <a:lnTo>
                    <a:pt x="1031748" y="2814828"/>
                  </a:lnTo>
                </a:path>
                <a:path w="7484745" h="3754120">
                  <a:moveTo>
                    <a:pt x="1463039" y="2814828"/>
                  </a:moveTo>
                  <a:lnTo>
                    <a:pt x="1863852" y="2814828"/>
                  </a:lnTo>
                </a:path>
                <a:path w="7484745" h="3754120">
                  <a:moveTo>
                    <a:pt x="2295144" y="2814828"/>
                  </a:moveTo>
                  <a:lnTo>
                    <a:pt x="2695956" y="2814828"/>
                  </a:lnTo>
                </a:path>
                <a:path w="7484745" h="3754120">
                  <a:moveTo>
                    <a:pt x="3125724" y="2814828"/>
                  </a:moveTo>
                  <a:lnTo>
                    <a:pt x="3526536" y="2814828"/>
                  </a:lnTo>
                </a:path>
                <a:path w="7484745" h="3754120">
                  <a:moveTo>
                    <a:pt x="3957828" y="2814828"/>
                  </a:moveTo>
                  <a:lnTo>
                    <a:pt x="4358640" y="2814828"/>
                  </a:lnTo>
                </a:path>
                <a:path w="7484745" h="3754120">
                  <a:moveTo>
                    <a:pt x="4788408" y="2814828"/>
                  </a:moveTo>
                  <a:lnTo>
                    <a:pt x="5189220" y="2814828"/>
                  </a:lnTo>
                </a:path>
                <a:path w="7484745" h="3754120">
                  <a:moveTo>
                    <a:pt x="5620512" y="2814828"/>
                  </a:moveTo>
                  <a:lnTo>
                    <a:pt x="6021324" y="2814828"/>
                  </a:lnTo>
                </a:path>
                <a:path w="7484745" h="3754120">
                  <a:moveTo>
                    <a:pt x="6452616" y="2814828"/>
                  </a:moveTo>
                  <a:lnTo>
                    <a:pt x="6853428" y="2814828"/>
                  </a:lnTo>
                </a:path>
                <a:path w="7484745" h="3754120">
                  <a:moveTo>
                    <a:pt x="7283196" y="2814828"/>
                  </a:moveTo>
                  <a:lnTo>
                    <a:pt x="7484363" y="2814828"/>
                  </a:lnTo>
                </a:path>
                <a:path w="7484745" h="3754120">
                  <a:moveTo>
                    <a:pt x="0" y="2345436"/>
                  </a:moveTo>
                  <a:lnTo>
                    <a:pt x="201168" y="2345436"/>
                  </a:lnTo>
                </a:path>
                <a:path w="7484745" h="3754120">
                  <a:moveTo>
                    <a:pt x="632460" y="2345436"/>
                  </a:moveTo>
                  <a:lnTo>
                    <a:pt x="1031748" y="2345436"/>
                  </a:lnTo>
                </a:path>
                <a:path w="7484745" h="3754120">
                  <a:moveTo>
                    <a:pt x="1463039" y="2345436"/>
                  </a:moveTo>
                  <a:lnTo>
                    <a:pt x="1863852" y="2345436"/>
                  </a:lnTo>
                </a:path>
                <a:path w="7484745" h="3754120">
                  <a:moveTo>
                    <a:pt x="2295144" y="2345436"/>
                  </a:moveTo>
                  <a:lnTo>
                    <a:pt x="2695956" y="2345436"/>
                  </a:lnTo>
                </a:path>
                <a:path w="7484745" h="3754120">
                  <a:moveTo>
                    <a:pt x="3125724" y="2345436"/>
                  </a:moveTo>
                  <a:lnTo>
                    <a:pt x="3526536" y="2345436"/>
                  </a:lnTo>
                </a:path>
                <a:path w="7484745" h="3754120">
                  <a:moveTo>
                    <a:pt x="3957828" y="2345436"/>
                  </a:moveTo>
                  <a:lnTo>
                    <a:pt x="4358640" y="2345436"/>
                  </a:lnTo>
                </a:path>
                <a:path w="7484745" h="3754120">
                  <a:moveTo>
                    <a:pt x="4788408" y="2345436"/>
                  </a:moveTo>
                  <a:lnTo>
                    <a:pt x="5189220" y="2345436"/>
                  </a:lnTo>
                </a:path>
                <a:path w="7484745" h="3754120">
                  <a:moveTo>
                    <a:pt x="5620512" y="2345436"/>
                  </a:moveTo>
                  <a:lnTo>
                    <a:pt x="6021324" y="2345436"/>
                  </a:lnTo>
                </a:path>
                <a:path w="7484745" h="3754120">
                  <a:moveTo>
                    <a:pt x="6452616" y="2345436"/>
                  </a:moveTo>
                  <a:lnTo>
                    <a:pt x="6853428" y="2345436"/>
                  </a:lnTo>
                </a:path>
                <a:path w="7484745" h="3754120">
                  <a:moveTo>
                    <a:pt x="7283196" y="2345436"/>
                  </a:moveTo>
                  <a:lnTo>
                    <a:pt x="7484363" y="2345436"/>
                  </a:lnTo>
                </a:path>
                <a:path w="7484745" h="3754120">
                  <a:moveTo>
                    <a:pt x="0" y="1876044"/>
                  </a:moveTo>
                  <a:lnTo>
                    <a:pt x="201168" y="1876044"/>
                  </a:lnTo>
                </a:path>
                <a:path w="7484745" h="3754120">
                  <a:moveTo>
                    <a:pt x="632460" y="1876044"/>
                  </a:moveTo>
                  <a:lnTo>
                    <a:pt x="1031748" y="1876044"/>
                  </a:lnTo>
                </a:path>
                <a:path w="7484745" h="3754120">
                  <a:moveTo>
                    <a:pt x="1463039" y="1876044"/>
                  </a:moveTo>
                  <a:lnTo>
                    <a:pt x="1863852" y="1876044"/>
                  </a:lnTo>
                </a:path>
                <a:path w="7484745" h="3754120">
                  <a:moveTo>
                    <a:pt x="2295144" y="1876044"/>
                  </a:moveTo>
                  <a:lnTo>
                    <a:pt x="2695956" y="1876044"/>
                  </a:lnTo>
                </a:path>
                <a:path w="7484745" h="3754120">
                  <a:moveTo>
                    <a:pt x="3125724" y="1876044"/>
                  </a:moveTo>
                  <a:lnTo>
                    <a:pt x="3526536" y="1876044"/>
                  </a:lnTo>
                </a:path>
                <a:path w="7484745" h="3754120">
                  <a:moveTo>
                    <a:pt x="3957828" y="1876044"/>
                  </a:moveTo>
                  <a:lnTo>
                    <a:pt x="4358640" y="1876044"/>
                  </a:lnTo>
                </a:path>
                <a:path w="7484745" h="3754120">
                  <a:moveTo>
                    <a:pt x="4788408" y="1876044"/>
                  </a:moveTo>
                  <a:lnTo>
                    <a:pt x="5189220" y="1876044"/>
                  </a:lnTo>
                </a:path>
                <a:path w="7484745" h="3754120">
                  <a:moveTo>
                    <a:pt x="5620512" y="1876044"/>
                  </a:moveTo>
                  <a:lnTo>
                    <a:pt x="6021324" y="1876044"/>
                  </a:lnTo>
                </a:path>
                <a:path w="7484745" h="3754120">
                  <a:moveTo>
                    <a:pt x="6452616" y="1876044"/>
                  </a:moveTo>
                  <a:lnTo>
                    <a:pt x="6853428" y="1876044"/>
                  </a:lnTo>
                </a:path>
                <a:path w="7484745" h="3754120">
                  <a:moveTo>
                    <a:pt x="7283196" y="1876044"/>
                  </a:moveTo>
                  <a:lnTo>
                    <a:pt x="7484363" y="1876044"/>
                  </a:lnTo>
                </a:path>
                <a:path w="7484745" h="3754120">
                  <a:moveTo>
                    <a:pt x="0" y="1408176"/>
                  </a:moveTo>
                  <a:lnTo>
                    <a:pt x="201168" y="1408176"/>
                  </a:lnTo>
                </a:path>
                <a:path w="7484745" h="3754120">
                  <a:moveTo>
                    <a:pt x="632460" y="1408176"/>
                  </a:moveTo>
                  <a:lnTo>
                    <a:pt x="1031748" y="1408176"/>
                  </a:lnTo>
                </a:path>
                <a:path w="7484745" h="3754120">
                  <a:moveTo>
                    <a:pt x="1463039" y="1408176"/>
                  </a:moveTo>
                  <a:lnTo>
                    <a:pt x="1863852" y="1408176"/>
                  </a:lnTo>
                </a:path>
                <a:path w="7484745" h="3754120">
                  <a:moveTo>
                    <a:pt x="2295144" y="1408176"/>
                  </a:moveTo>
                  <a:lnTo>
                    <a:pt x="2695956" y="1408176"/>
                  </a:lnTo>
                </a:path>
                <a:path w="7484745" h="3754120">
                  <a:moveTo>
                    <a:pt x="3125724" y="1408176"/>
                  </a:moveTo>
                  <a:lnTo>
                    <a:pt x="3526536" y="1408176"/>
                  </a:lnTo>
                </a:path>
                <a:path w="7484745" h="3754120">
                  <a:moveTo>
                    <a:pt x="3957828" y="1408176"/>
                  </a:moveTo>
                  <a:lnTo>
                    <a:pt x="4358640" y="1408176"/>
                  </a:lnTo>
                </a:path>
                <a:path w="7484745" h="3754120">
                  <a:moveTo>
                    <a:pt x="4788408" y="1408176"/>
                  </a:moveTo>
                  <a:lnTo>
                    <a:pt x="5189220" y="1408176"/>
                  </a:lnTo>
                </a:path>
                <a:path w="7484745" h="3754120">
                  <a:moveTo>
                    <a:pt x="5620512" y="1408176"/>
                  </a:moveTo>
                  <a:lnTo>
                    <a:pt x="6021324" y="1408176"/>
                  </a:lnTo>
                </a:path>
                <a:path w="7484745" h="3754120">
                  <a:moveTo>
                    <a:pt x="6452616" y="1408176"/>
                  </a:moveTo>
                  <a:lnTo>
                    <a:pt x="6853428" y="1408176"/>
                  </a:lnTo>
                </a:path>
                <a:path w="7484745" h="3754120">
                  <a:moveTo>
                    <a:pt x="7283196" y="1408176"/>
                  </a:moveTo>
                  <a:lnTo>
                    <a:pt x="7484363" y="1408176"/>
                  </a:lnTo>
                </a:path>
                <a:path w="7484745" h="3754120">
                  <a:moveTo>
                    <a:pt x="0" y="938784"/>
                  </a:moveTo>
                  <a:lnTo>
                    <a:pt x="201168" y="938784"/>
                  </a:lnTo>
                </a:path>
                <a:path w="7484745" h="3754120">
                  <a:moveTo>
                    <a:pt x="632460" y="938784"/>
                  </a:moveTo>
                  <a:lnTo>
                    <a:pt x="1031748" y="938784"/>
                  </a:lnTo>
                </a:path>
                <a:path w="7484745" h="3754120">
                  <a:moveTo>
                    <a:pt x="1463039" y="938784"/>
                  </a:moveTo>
                  <a:lnTo>
                    <a:pt x="1863852" y="938784"/>
                  </a:lnTo>
                </a:path>
                <a:path w="7484745" h="3754120">
                  <a:moveTo>
                    <a:pt x="2295144" y="938784"/>
                  </a:moveTo>
                  <a:lnTo>
                    <a:pt x="2695956" y="938784"/>
                  </a:lnTo>
                </a:path>
                <a:path w="7484745" h="3754120">
                  <a:moveTo>
                    <a:pt x="3125724" y="938784"/>
                  </a:moveTo>
                  <a:lnTo>
                    <a:pt x="3526536" y="938784"/>
                  </a:lnTo>
                </a:path>
                <a:path w="7484745" h="3754120">
                  <a:moveTo>
                    <a:pt x="3957828" y="938784"/>
                  </a:moveTo>
                  <a:lnTo>
                    <a:pt x="4358640" y="938784"/>
                  </a:lnTo>
                </a:path>
                <a:path w="7484745" h="3754120">
                  <a:moveTo>
                    <a:pt x="4788408" y="938784"/>
                  </a:moveTo>
                  <a:lnTo>
                    <a:pt x="5189220" y="938784"/>
                  </a:lnTo>
                </a:path>
                <a:path w="7484745" h="3754120">
                  <a:moveTo>
                    <a:pt x="5620512" y="938784"/>
                  </a:moveTo>
                  <a:lnTo>
                    <a:pt x="6021324" y="938784"/>
                  </a:lnTo>
                </a:path>
                <a:path w="7484745" h="3754120">
                  <a:moveTo>
                    <a:pt x="6452616" y="938784"/>
                  </a:moveTo>
                  <a:lnTo>
                    <a:pt x="6853428" y="938784"/>
                  </a:lnTo>
                </a:path>
                <a:path w="7484745" h="3754120">
                  <a:moveTo>
                    <a:pt x="7283196" y="938784"/>
                  </a:moveTo>
                  <a:lnTo>
                    <a:pt x="7484363" y="938784"/>
                  </a:lnTo>
                </a:path>
                <a:path w="7484745" h="3754120">
                  <a:moveTo>
                    <a:pt x="0" y="469391"/>
                  </a:moveTo>
                  <a:lnTo>
                    <a:pt x="5189220" y="469391"/>
                  </a:lnTo>
                </a:path>
                <a:path w="7484745" h="3754120">
                  <a:moveTo>
                    <a:pt x="5620512" y="469391"/>
                  </a:moveTo>
                  <a:lnTo>
                    <a:pt x="6021324" y="469391"/>
                  </a:lnTo>
                </a:path>
                <a:path w="7484745" h="3754120">
                  <a:moveTo>
                    <a:pt x="6452616" y="469391"/>
                  </a:moveTo>
                  <a:lnTo>
                    <a:pt x="7484363" y="469391"/>
                  </a:lnTo>
                </a:path>
                <a:path w="7484745" h="3754120">
                  <a:moveTo>
                    <a:pt x="0" y="0"/>
                  </a:moveTo>
                  <a:lnTo>
                    <a:pt x="7484363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40508" y="1485899"/>
              <a:ext cx="7082155" cy="3822700"/>
            </a:xfrm>
            <a:custGeom>
              <a:avLst/>
              <a:gdLst/>
              <a:ahLst/>
              <a:cxnLst/>
              <a:rect l="l" t="t" r="r" b="b"/>
              <a:pathLst>
                <a:path w="7082155" h="3822700">
                  <a:moveTo>
                    <a:pt x="431292" y="169164"/>
                  </a:moveTo>
                  <a:lnTo>
                    <a:pt x="0" y="169164"/>
                  </a:lnTo>
                  <a:lnTo>
                    <a:pt x="0" y="3822192"/>
                  </a:lnTo>
                  <a:lnTo>
                    <a:pt x="431292" y="3822192"/>
                  </a:lnTo>
                  <a:lnTo>
                    <a:pt x="431292" y="169164"/>
                  </a:lnTo>
                  <a:close/>
                </a:path>
                <a:path w="7082155" h="3822700">
                  <a:moveTo>
                    <a:pt x="1261872" y="281940"/>
                  </a:moveTo>
                  <a:lnTo>
                    <a:pt x="830580" y="281940"/>
                  </a:lnTo>
                  <a:lnTo>
                    <a:pt x="830580" y="3822192"/>
                  </a:lnTo>
                  <a:lnTo>
                    <a:pt x="1261872" y="3822192"/>
                  </a:lnTo>
                  <a:lnTo>
                    <a:pt x="1261872" y="281940"/>
                  </a:lnTo>
                  <a:close/>
                </a:path>
                <a:path w="7082155" h="3822700">
                  <a:moveTo>
                    <a:pt x="2093976" y="100584"/>
                  </a:moveTo>
                  <a:lnTo>
                    <a:pt x="1662684" y="100584"/>
                  </a:lnTo>
                  <a:lnTo>
                    <a:pt x="1662684" y="3822192"/>
                  </a:lnTo>
                  <a:lnTo>
                    <a:pt x="2093976" y="3822192"/>
                  </a:lnTo>
                  <a:lnTo>
                    <a:pt x="2093976" y="100584"/>
                  </a:lnTo>
                  <a:close/>
                </a:path>
                <a:path w="7082155" h="3822700">
                  <a:moveTo>
                    <a:pt x="2924556" y="202692"/>
                  </a:moveTo>
                  <a:lnTo>
                    <a:pt x="2494788" y="202692"/>
                  </a:lnTo>
                  <a:lnTo>
                    <a:pt x="2494788" y="3822192"/>
                  </a:lnTo>
                  <a:lnTo>
                    <a:pt x="2924556" y="3822192"/>
                  </a:lnTo>
                  <a:lnTo>
                    <a:pt x="2924556" y="202692"/>
                  </a:lnTo>
                  <a:close/>
                </a:path>
                <a:path w="7082155" h="3822700">
                  <a:moveTo>
                    <a:pt x="3756660" y="434340"/>
                  </a:moveTo>
                  <a:lnTo>
                    <a:pt x="3325368" y="434340"/>
                  </a:lnTo>
                  <a:lnTo>
                    <a:pt x="3325368" y="3822192"/>
                  </a:lnTo>
                  <a:lnTo>
                    <a:pt x="3756660" y="3822192"/>
                  </a:lnTo>
                  <a:lnTo>
                    <a:pt x="3756660" y="434340"/>
                  </a:lnTo>
                  <a:close/>
                </a:path>
                <a:path w="7082155" h="3822700">
                  <a:moveTo>
                    <a:pt x="4587240" y="338328"/>
                  </a:moveTo>
                  <a:lnTo>
                    <a:pt x="4157472" y="338328"/>
                  </a:lnTo>
                  <a:lnTo>
                    <a:pt x="4157472" y="3822192"/>
                  </a:lnTo>
                  <a:lnTo>
                    <a:pt x="4587240" y="3822192"/>
                  </a:lnTo>
                  <a:lnTo>
                    <a:pt x="4587240" y="338328"/>
                  </a:lnTo>
                  <a:close/>
                </a:path>
                <a:path w="7082155" h="3822700">
                  <a:moveTo>
                    <a:pt x="5419344" y="15240"/>
                  </a:moveTo>
                  <a:lnTo>
                    <a:pt x="4988052" y="15240"/>
                  </a:lnTo>
                  <a:lnTo>
                    <a:pt x="4988052" y="3822192"/>
                  </a:lnTo>
                  <a:lnTo>
                    <a:pt x="5419344" y="3822192"/>
                  </a:lnTo>
                  <a:lnTo>
                    <a:pt x="5419344" y="15240"/>
                  </a:lnTo>
                  <a:close/>
                </a:path>
                <a:path w="7082155" h="3822700">
                  <a:moveTo>
                    <a:pt x="6251448" y="0"/>
                  </a:moveTo>
                  <a:lnTo>
                    <a:pt x="5820156" y="0"/>
                  </a:lnTo>
                  <a:lnTo>
                    <a:pt x="5820156" y="3822192"/>
                  </a:lnTo>
                  <a:lnTo>
                    <a:pt x="6251448" y="3822192"/>
                  </a:lnTo>
                  <a:lnTo>
                    <a:pt x="6251448" y="0"/>
                  </a:lnTo>
                  <a:close/>
                </a:path>
                <a:path w="7082155" h="3822700">
                  <a:moveTo>
                    <a:pt x="7082028" y="397764"/>
                  </a:moveTo>
                  <a:lnTo>
                    <a:pt x="6652260" y="397764"/>
                  </a:lnTo>
                  <a:lnTo>
                    <a:pt x="6652260" y="3822192"/>
                  </a:lnTo>
                  <a:lnTo>
                    <a:pt x="7082028" y="3822192"/>
                  </a:lnTo>
                  <a:lnTo>
                    <a:pt x="7082028" y="397764"/>
                  </a:lnTo>
                  <a:close/>
                </a:path>
              </a:pathLst>
            </a:custGeom>
            <a:solidFill>
              <a:srgbClr val="AE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339339" y="5308091"/>
              <a:ext cx="7484745" cy="0"/>
            </a:xfrm>
            <a:custGeom>
              <a:avLst/>
              <a:gdLst/>
              <a:ahLst/>
              <a:cxnLst/>
              <a:rect l="l" t="t" r="r" b="b"/>
              <a:pathLst>
                <a:path w="7484745">
                  <a:moveTo>
                    <a:pt x="0" y="0"/>
                  </a:moveTo>
                  <a:lnTo>
                    <a:pt x="7484363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756153" y="3323082"/>
              <a:ext cx="6650990" cy="291465"/>
            </a:xfrm>
            <a:custGeom>
              <a:avLst/>
              <a:gdLst/>
              <a:ahLst/>
              <a:cxnLst/>
              <a:rect l="l" t="t" r="r" b="b"/>
              <a:pathLst>
                <a:path w="6650990" h="291464">
                  <a:moveTo>
                    <a:pt x="0" y="188975"/>
                  </a:moveTo>
                  <a:lnTo>
                    <a:pt x="830580" y="224027"/>
                  </a:lnTo>
                  <a:lnTo>
                    <a:pt x="1662683" y="18287"/>
                  </a:lnTo>
                  <a:lnTo>
                    <a:pt x="2493263" y="161543"/>
                  </a:lnTo>
                  <a:lnTo>
                    <a:pt x="3325368" y="291083"/>
                  </a:lnTo>
                  <a:lnTo>
                    <a:pt x="4157472" y="233171"/>
                  </a:lnTo>
                  <a:lnTo>
                    <a:pt x="4988052" y="0"/>
                  </a:lnTo>
                  <a:lnTo>
                    <a:pt x="5820156" y="83819"/>
                  </a:lnTo>
                  <a:lnTo>
                    <a:pt x="6650736" y="289559"/>
                  </a:lnTo>
                </a:path>
              </a:pathLst>
            </a:custGeom>
            <a:ln w="28574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756153" y="3387089"/>
              <a:ext cx="6650990" cy="257810"/>
            </a:xfrm>
            <a:custGeom>
              <a:avLst/>
              <a:gdLst/>
              <a:ahLst/>
              <a:cxnLst/>
              <a:rect l="l" t="t" r="r" b="b"/>
              <a:pathLst>
                <a:path w="6650990" h="257810">
                  <a:moveTo>
                    <a:pt x="0" y="92963"/>
                  </a:moveTo>
                  <a:lnTo>
                    <a:pt x="830580" y="163068"/>
                  </a:lnTo>
                  <a:lnTo>
                    <a:pt x="1662683" y="187451"/>
                  </a:lnTo>
                  <a:lnTo>
                    <a:pt x="2493263" y="160020"/>
                  </a:lnTo>
                  <a:lnTo>
                    <a:pt x="3325368" y="257556"/>
                  </a:lnTo>
                  <a:lnTo>
                    <a:pt x="4157472" y="187451"/>
                  </a:lnTo>
                  <a:lnTo>
                    <a:pt x="4988052" y="97536"/>
                  </a:lnTo>
                  <a:lnTo>
                    <a:pt x="5820156" y="0"/>
                  </a:lnTo>
                  <a:lnTo>
                    <a:pt x="6650736" y="19050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594864" y="1486662"/>
            <a:ext cx="32258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10" dirty="0">
                <a:solidFill>
                  <a:srgbClr val="404040"/>
                </a:solidFill>
                <a:latin typeface="Arial"/>
                <a:cs typeface="Arial"/>
              </a:rPr>
              <a:t>389,202</a:t>
            </a:r>
            <a:endParaRPr sz="6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26333" y="1598421"/>
            <a:ext cx="32258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10" dirty="0">
                <a:solidFill>
                  <a:srgbClr val="404040"/>
                </a:solidFill>
                <a:latin typeface="Arial"/>
                <a:cs typeface="Arial"/>
              </a:rPr>
              <a:t>377,285</a:t>
            </a:r>
            <a:endParaRPr sz="6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58183" y="1417700"/>
            <a:ext cx="32258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10" dirty="0">
                <a:solidFill>
                  <a:srgbClr val="404040"/>
                </a:solidFill>
                <a:latin typeface="Arial"/>
                <a:cs typeface="Arial"/>
              </a:rPr>
              <a:t>396,558</a:t>
            </a:r>
            <a:endParaRPr sz="6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089652" y="1518615"/>
            <a:ext cx="322580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b="1" spc="-10" dirty="0">
                <a:solidFill>
                  <a:srgbClr val="404040"/>
                </a:solidFill>
                <a:latin typeface="Arial"/>
                <a:cs typeface="Arial"/>
              </a:rPr>
              <a:t>385,746</a:t>
            </a:r>
            <a:endParaRPr sz="6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921121" y="1751202"/>
            <a:ext cx="32258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10" dirty="0">
                <a:solidFill>
                  <a:srgbClr val="404040"/>
                </a:solidFill>
                <a:latin typeface="Arial"/>
                <a:cs typeface="Arial"/>
              </a:rPr>
              <a:t>361,017</a:t>
            </a:r>
            <a:endParaRPr sz="6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752970" y="1655444"/>
            <a:ext cx="32258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10" dirty="0">
                <a:solidFill>
                  <a:srgbClr val="404040"/>
                </a:solidFill>
                <a:latin typeface="Arial"/>
                <a:cs typeface="Arial"/>
              </a:rPr>
              <a:t>371,217</a:t>
            </a:r>
            <a:endParaRPr sz="6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584440" y="1332357"/>
            <a:ext cx="32258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10" dirty="0">
                <a:solidFill>
                  <a:srgbClr val="404040"/>
                </a:solidFill>
                <a:latin typeface="Arial"/>
                <a:cs typeface="Arial"/>
              </a:rPr>
              <a:t>405,639</a:t>
            </a:r>
            <a:endParaRPr sz="6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415908" y="1317116"/>
            <a:ext cx="32258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10" dirty="0">
                <a:solidFill>
                  <a:srgbClr val="404040"/>
                </a:solidFill>
                <a:latin typeface="Arial"/>
                <a:cs typeface="Arial"/>
              </a:rPr>
              <a:t>407,262</a:t>
            </a:r>
            <a:endParaRPr sz="6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247378" y="1714881"/>
            <a:ext cx="32258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10" dirty="0">
                <a:solidFill>
                  <a:srgbClr val="404040"/>
                </a:solidFill>
                <a:latin typeface="Arial"/>
                <a:cs typeface="Arial"/>
              </a:rPr>
              <a:t>364,869</a:t>
            </a:r>
            <a:endParaRPr sz="6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694423" y="5349987"/>
            <a:ext cx="124460" cy="297180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700" dirty="0">
                <a:solidFill>
                  <a:srgbClr val="585858"/>
                </a:solidFill>
                <a:latin typeface="Arial MT"/>
                <a:cs typeface="Arial MT"/>
              </a:rPr>
              <a:t>J</a:t>
            </a:r>
            <a:r>
              <a:rPr sz="700" spc="5" dirty="0">
                <a:solidFill>
                  <a:srgbClr val="585858"/>
                </a:solidFill>
                <a:latin typeface="Arial MT"/>
                <a:cs typeface="Arial MT"/>
              </a:rPr>
              <a:t>a</a:t>
            </a:r>
            <a:r>
              <a:rPr sz="700" spc="-5" dirty="0">
                <a:solidFill>
                  <a:srgbClr val="585858"/>
                </a:solidFill>
                <a:latin typeface="Arial MT"/>
                <a:cs typeface="Arial MT"/>
              </a:rPr>
              <a:t>n</a:t>
            </a:r>
            <a:r>
              <a:rPr sz="700" spc="5" dirty="0">
                <a:solidFill>
                  <a:srgbClr val="585858"/>
                </a:solidFill>
                <a:latin typeface="Arial MT"/>
                <a:cs typeface="Arial MT"/>
              </a:rPr>
              <a:t>-</a:t>
            </a:r>
            <a:r>
              <a:rPr sz="700" spc="-5" dirty="0">
                <a:solidFill>
                  <a:srgbClr val="585858"/>
                </a:solidFill>
                <a:latin typeface="Arial MT"/>
                <a:cs typeface="Arial MT"/>
              </a:rPr>
              <a:t>2</a:t>
            </a:r>
            <a:r>
              <a:rPr sz="700" dirty="0">
                <a:solidFill>
                  <a:srgbClr val="585858"/>
                </a:solidFill>
                <a:latin typeface="Arial MT"/>
                <a:cs typeface="Arial MT"/>
              </a:rPr>
              <a:t>4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526146" y="5350548"/>
            <a:ext cx="124460" cy="306705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700" spc="5" dirty="0">
                <a:solidFill>
                  <a:srgbClr val="585858"/>
                </a:solidFill>
                <a:latin typeface="Arial MT"/>
                <a:cs typeface="Arial MT"/>
              </a:rPr>
              <a:t>F</a:t>
            </a:r>
            <a:r>
              <a:rPr sz="700" spc="-5" dirty="0">
                <a:solidFill>
                  <a:srgbClr val="585858"/>
                </a:solidFill>
                <a:latin typeface="Arial MT"/>
                <a:cs typeface="Arial MT"/>
              </a:rPr>
              <a:t>e</a:t>
            </a:r>
            <a:r>
              <a:rPr sz="700" spc="5" dirty="0">
                <a:solidFill>
                  <a:srgbClr val="585858"/>
                </a:solidFill>
                <a:latin typeface="Arial MT"/>
                <a:cs typeface="Arial MT"/>
              </a:rPr>
              <a:t>b</a:t>
            </a:r>
            <a:r>
              <a:rPr sz="700" spc="-5" dirty="0">
                <a:solidFill>
                  <a:srgbClr val="585858"/>
                </a:solidFill>
                <a:latin typeface="Arial MT"/>
                <a:cs typeface="Arial MT"/>
              </a:rPr>
              <a:t>-2</a:t>
            </a:r>
            <a:r>
              <a:rPr sz="700" dirty="0">
                <a:solidFill>
                  <a:srgbClr val="585858"/>
                </a:solidFill>
                <a:latin typeface="Arial MT"/>
                <a:cs typeface="Arial MT"/>
              </a:rPr>
              <a:t>4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357615" y="5350548"/>
            <a:ext cx="124460" cy="306705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700" spc="5" dirty="0">
                <a:solidFill>
                  <a:srgbClr val="585858"/>
                </a:solidFill>
                <a:latin typeface="Arial MT"/>
                <a:cs typeface="Arial MT"/>
              </a:rPr>
              <a:t>M</a:t>
            </a:r>
            <a:r>
              <a:rPr sz="700" spc="-5" dirty="0">
                <a:solidFill>
                  <a:srgbClr val="585858"/>
                </a:solidFill>
                <a:latin typeface="Arial MT"/>
                <a:cs typeface="Arial MT"/>
              </a:rPr>
              <a:t>ar</a:t>
            </a:r>
            <a:r>
              <a:rPr sz="700" spc="5" dirty="0">
                <a:solidFill>
                  <a:srgbClr val="585858"/>
                </a:solidFill>
                <a:latin typeface="Arial MT"/>
                <a:cs typeface="Arial MT"/>
              </a:rPr>
              <a:t>-</a:t>
            </a:r>
            <a:r>
              <a:rPr sz="700" spc="-5" dirty="0">
                <a:solidFill>
                  <a:srgbClr val="585858"/>
                </a:solidFill>
                <a:latin typeface="Arial MT"/>
                <a:cs typeface="Arial MT"/>
              </a:rPr>
              <a:t>2</a:t>
            </a:r>
            <a:r>
              <a:rPr sz="700" dirty="0">
                <a:solidFill>
                  <a:srgbClr val="585858"/>
                </a:solidFill>
                <a:latin typeface="Arial MT"/>
                <a:cs typeface="Arial MT"/>
              </a:rPr>
              <a:t>4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189211" y="5349795"/>
            <a:ext cx="124460" cy="292735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700" dirty="0">
                <a:solidFill>
                  <a:srgbClr val="585858"/>
                </a:solidFill>
                <a:latin typeface="Arial MT"/>
                <a:cs typeface="Arial MT"/>
              </a:rPr>
              <a:t>A</a:t>
            </a:r>
            <a:r>
              <a:rPr sz="700" spc="-5" dirty="0">
                <a:solidFill>
                  <a:srgbClr val="585858"/>
                </a:solidFill>
                <a:latin typeface="Arial MT"/>
                <a:cs typeface="Arial MT"/>
              </a:rPr>
              <a:t>p</a:t>
            </a:r>
            <a:r>
              <a:rPr sz="700" spc="5" dirty="0">
                <a:solidFill>
                  <a:srgbClr val="585858"/>
                </a:solidFill>
                <a:latin typeface="Arial MT"/>
                <a:cs typeface="Arial MT"/>
              </a:rPr>
              <a:t>r</a:t>
            </a:r>
            <a:r>
              <a:rPr sz="700" spc="-5" dirty="0">
                <a:solidFill>
                  <a:srgbClr val="585858"/>
                </a:solidFill>
                <a:latin typeface="Arial MT"/>
                <a:cs typeface="Arial MT"/>
              </a:rPr>
              <a:t>-</a:t>
            </a:r>
            <a:r>
              <a:rPr sz="700" spc="5" dirty="0">
                <a:solidFill>
                  <a:srgbClr val="585858"/>
                </a:solidFill>
                <a:latin typeface="Arial MT"/>
                <a:cs typeface="Arial MT"/>
              </a:rPr>
              <a:t>2</a:t>
            </a:r>
            <a:r>
              <a:rPr sz="700" dirty="0">
                <a:solidFill>
                  <a:srgbClr val="585858"/>
                </a:solidFill>
                <a:latin typeface="Arial MT"/>
                <a:cs typeface="Arial MT"/>
              </a:rPr>
              <a:t>4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020680" y="5350280"/>
            <a:ext cx="124460" cy="321945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700" spc="5" dirty="0">
                <a:solidFill>
                  <a:srgbClr val="585858"/>
                </a:solidFill>
                <a:latin typeface="Arial MT"/>
                <a:cs typeface="Arial MT"/>
              </a:rPr>
              <a:t>M</a:t>
            </a:r>
            <a:r>
              <a:rPr sz="700" spc="-5" dirty="0">
                <a:solidFill>
                  <a:srgbClr val="585858"/>
                </a:solidFill>
                <a:latin typeface="Arial MT"/>
                <a:cs typeface="Arial MT"/>
              </a:rPr>
              <a:t>a</a:t>
            </a:r>
            <a:r>
              <a:rPr sz="700" dirty="0">
                <a:solidFill>
                  <a:srgbClr val="585858"/>
                </a:solidFill>
                <a:latin typeface="Arial MT"/>
                <a:cs typeface="Arial MT"/>
              </a:rPr>
              <a:t>y</a:t>
            </a:r>
            <a:r>
              <a:rPr sz="700" spc="5" dirty="0">
                <a:solidFill>
                  <a:srgbClr val="585858"/>
                </a:solidFill>
                <a:latin typeface="Arial MT"/>
                <a:cs typeface="Arial MT"/>
              </a:rPr>
              <a:t>-</a:t>
            </a:r>
            <a:r>
              <a:rPr sz="700" spc="-5" dirty="0">
                <a:solidFill>
                  <a:srgbClr val="585858"/>
                </a:solidFill>
                <a:latin typeface="Arial MT"/>
                <a:cs typeface="Arial MT"/>
              </a:rPr>
              <a:t>2</a:t>
            </a:r>
            <a:r>
              <a:rPr sz="700" dirty="0">
                <a:solidFill>
                  <a:srgbClr val="585858"/>
                </a:solidFill>
                <a:latin typeface="Arial MT"/>
                <a:cs typeface="Arial MT"/>
              </a:rPr>
              <a:t>4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852403" y="5349987"/>
            <a:ext cx="124460" cy="297180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700" dirty="0">
                <a:solidFill>
                  <a:srgbClr val="585858"/>
                </a:solidFill>
                <a:latin typeface="Arial MT"/>
                <a:cs typeface="Arial MT"/>
              </a:rPr>
              <a:t>J</a:t>
            </a:r>
            <a:r>
              <a:rPr sz="700" spc="5" dirty="0">
                <a:solidFill>
                  <a:srgbClr val="585858"/>
                </a:solidFill>
                <a:latin typeface="Arial MT"/>
                <a:cs typeface="Arial MT"/>
              </a:rPr>
              <a:t>u</a:t>
            </a:r>
            <a:r>
              <a:rPr sz="700" spc="-5" dirty="0">
                <a:solidFill>
                  <a:srgbClr val="585858"/>
                </a:solidFill>
                <a:latin typeface="Arial MT"/>
                <a:cs typeface="Arial MT"/>
              </a:rPr>
              <a:t>n</a:t>
            </a:r>
            <a:r>
              <a:rPr sz="700" spc="5" dirty="0">
                <a:solidFill>
                  <a:srgbClr val="585858"/>
                </a:solidFill>
                <a:latin typeface="Arial MT"/>
                <a:cs typeface="Arial MT"/>
              </a:rPr>
              <a:t>-</a:t>
            </a:r>
            <a:r>
              <a:rPr sz="700" spc="-5" dirty="0">
                <a:solidFill>
                  <a:srgbClr val="585858"/>
                </a:solidFill>
                <a:latin typeface="Arial MT"/>
                <a:cs typeface="Arial MT"/>
              </a:rPr>
              <a:t>2</a:t>
            </a:r>
            <a:r>
              <a:rPr sz="700" dirty="0">
                <a:solidFill>
                  <a:srgbClr val="585858"/>
                </a:solidFill>
                <a:latin typeface="Arial MT"/>
                <a:cs typeface="Arial MT"/>
              </a:rPr>
              <a:t>4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683999" y="5350828"/>
            <a:ext cx="124460" cy="266700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700" dirty="0">
                <a:solidFill>
                  <a:srgbClr val="585858"/>
                </a:solidFill>
                <a:latin typeface="Arial MT"/>
                <a:cs typeface="Arial MT"/>
              </a:rPr>
              <a:t>J</a:t>
            </a:r>
            <a:r>
              <a:rPr sz="700" spc="5" dirty="0">
                <a:solidFill>
                  <a:srgbClr val="585858"/>
                </a:solidFill>
                <a:latin typeface="Arial MT"/>
                <a:cs typeface="Arial MT"/>
              </a:rPr>
              <a:t>u</a:t>
            </a:r>
            <a:r>
              <a:rPr sz="700" dirty="0">
                <a:solidFill>
                  <a:srgbClr val="585858"/>
                </a:solidFill>
                <a:latin typeface="Arial MT"/>
                <a:cs typeface="Arial MT"/>
              </a:rPr>
              <a:t>l</a:t>
            </a:r>
            <a:r>
              <a:rPr sz="700" spc="-5" dirty="0">
                <a:solidFill>
                  <a:srgbClr val="585858"/>
                </a:solidFill>
                <a:latin typeface="Arial MT"/>
                <a:cs typeface="Arial MT"/>
              </a:rPr>
              <a:t>-2</a:t>
            </a:r>
            <a:r>
              <a:rPr sz="700" dirty="0">
                <a:solidFill>
                  <a:srgbClr val="585858"/>
                </a:solidFill>
                <a:latin typeface="Arial MT"/>
                <a:cs typeface="Arial MT"/>
              </a:rPr>
              <a:t>4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515467" y="5349807"/>
            <a:ext cx="124460" cy="312420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700" dirty="0">
                <a:solidFill>
                  <a:srgbClr val="585858"/>
                </a:solidFill>
                <a:latin typeface="Arial MT"/>
                <a:cs typeface="Arial MT"/>
              </a:rPr>
              <a:t>A</a:t>
            </a:r>
            <a:r>
              <a:rPr sz="700" spc="-5" dirty="0">
                <a:solidFill>
                  <a:srgbClr val="585858"/>
                </a:solidFill>
                <a:latin typeface="Arial MT"/>
                <a:cs typeface="Arial MT"/>
              </a:rPr>
              <a:t>u</a:t>
            </a:r>
            <a:r>
              <a:rPr sz="700" spc="5" dirty="0">
                <a:solidFill>
                  <a:srgbClr val="585858"/>
                </a:solidFill>
                <a:latin typeface="Arial MT"/>
                <a:cs typeface="Arial MT"/>
              </a:rPr>
              <a:t>g</a:t>
            </a:r>
            <a:r>
              <a:rPr sz="700" spc="-5" dirty="0">
                <a:solidFill>
                  <a:srgbClr val="585858"/>
                </a:solidFill>
                <a:latin typeface="Arial MT"/>
                <a:cs typeface="Arial MT"/>
              </a:rPr>
              <a:t>-</a:t>
            </a:r>
            <a:r>
              <a:rPr sz="700" spc="5" dirty="0">
                <a:solidFill>
                  <a:srgbClr val="585858"/>
                </a:solidFill>
                <a:latin typeface="Arial MT"/>
                <a:cs typeface="Arial MT"/>
              </a:rPr>
              <a:t>2</a:t>
            </a:r>
            <a:r>
              <a:rPr sz="700" dirty="0">
                <a:solidFill>
                  <a:srgbClr val="585858"/>
                </a:solidFill>
                <a:latin typeface="Arial MT"/>
                <a:cs typeface="Arial MT"/>
              </a:rPr>
              <a:t>4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47190" y="5349807"/>
            <a:ext cx="124460" cy="312420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700" dirty="0">
                <a:solidFill>
                  <a:srgbClr val="585858"/>
                </a:solidFill>
                <a:latin typeface="Arial MT"/>
                <a:cs typeface="Arial MT"/>
              </a:rPr>
              <a:t>S</a:t>
            </a:r>
            <a:r>
              <a:rPr sz="700" spc="-5" dirty="0">
                <a:solidFill>
                  <a:srgbClr val="585858"/>
                </a:solidFill>
                <a:latin typeface="Arial MT"/>
                <a:cs typeface="Arial MT"/>
              </a:rPr>
              <a:t>e</a:t>
            </a:r>
            <a:r>
              <a:rPr sz="700" spc="5" dirty="0">
                <a:solidFill>
                  <a:srgbClr val="585858"/>
                </a:solidFill>
                <a:latin typeface="Arial MT"/>
                <a:cs typeface="Arial MT"/>
              </a:rPr>
              <a:t>p</a:t>
            </a:r>
            <a:r>
              <a:rPr sz="700" spc="-5" dirty="0">
                <a:solidFill>
                  <a:srgbClr val="585858"/>
                </a:solidFill>
                <a:latin typeface="Arial MT"/>
                <a:cs typeface="Arial MT"/>
              </a:rPr>
              <a:t>-</a:t>
            </a:r>
            <a:r>
              <a:rPr sz="700" spc="5" dirty="0">
                <a:solidFill>
                  <a:srgbClr val="585858"/>
                </a:solidFill>
                <a:latin typeface="Arial MT"/>
                <a:cs typeface="Arial MT"/>
              </a:rPr>
              <a:t>2</a:t>
            </a:r>
            <a:r>
              <a:rPr sz="700" dirty="0">
                <a:solidFill>
                  <a:srgbClr val="585858"/>
                </a:solidFill>
                <a:latin typeface="Arial MT"/>
                <a:cs typeface="Arial MT"/>
              </a:rPr>
              <a:t>4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943855" y="5913120"/>
            <a:ext cx="243840" cy="62865"/>
          </a:xfrm>
          <a:custGeom>
            <a:avLst/>
            <a:gdLst/>
            <a:ahLst/>
            <a:cxnLst/>
            <a:rect l="l" t="t" r="r" b="b"/>
            <a:pathLst>
              <a:path w="243839" h="62864">
                <a:moveTo>
                  <a:pt x="243839" y="0"/>
                </a:moveTo>
                <a:lnTo>
                  <a:pt x="0" y="0"/>
                </a:lnTo>
                <a:lnTo>
                  <a:pt x="0" y="62483"/>
                </a:lnTo>
                <a:lnTo>
                  <a:pt x="243839" y="62483"/>
                </a:lnTo>
                <a:lnTo>
                  <a:pt x="243839" y="0"/>
                </a:lnTo>
                <a:close/>
              </a:path>
            </a:pathLst>
          </a:custGeom>
          <a:solidFill>
            <a:srgbClr val="AEAB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5202173" y="5845861"/>
            <a:ext cx="6953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585858"/>
                </a:solidFill>
                <a:latin typeface="Arial MT"/>
                <a:cs typeface="Arial MT"/>
              </a:rPr>
              <a:t>Total</a:t>
            </a:r>
            <a:r>
              <a:rPr sz="1000" spc="-6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585858"/>
                </a:solidFill>
                <a:latin typeface="Arial MT"/>
                <a:cs typeface="Arial MT"/>
              </a:rPr>
              <a:t>Traffic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6025134" y="5930074"/>
            <a:ext cx="1079500" cy="28575"/>
            <a:chOff x="6025134" y="5930074"/>
            <a:chExt cx="1079500" cy="28575"/>
          </a:xfrm>
        </p:grpSpPr>
        <p:sp>
          <p:nvSpPr>
            <p:cNvPr id="40" name="object 40"/>
            <p:cNvSpPr/>
            <p:nvPr/>
          </p:nvSpPr>
          <p:spPr>
            <a:xfrm>
              <a:off x="6025134" y="5944361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28575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860286" y="5944361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40">
                  <a:moveTo>
                    <a:pt x="0" y="0"/>
                  </a:moveTo>
                  <a:lnTo>
                    <a:pt x="24384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6283197" y="5845861"/>
            <a:ext cx="1896745" cy="915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46455" algn="l"/>
              </a:tabLst>
            </a:pPr>
            <a:r>
              <a:rPr sz="1000" spc="-5" dirty="0">
                <a:solidFill>
                  <a:srgbClr val="585858"/>
                </a:solidFill>
                <a:latin typeface="Arial MT"/>
                <a:cs typeface="Arial MT"/>
              </a:rPr>
              <a:t>Arrivals	Departures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>
              <a:latin typeface="Arial MT"/>
              <a:cs typeface="Arial MT"/>
            </a:endParaRPr>
          </a:p>
          <a:p>
            <a:pPr marL="396875" algn="ctr">
              <a:lnSpc>
                <a:spcPct val="100000"/>
              </a:lnSpc>
              <a:spcBef>
                <a:spcPts val="5"/>
              </a:spcBef>
            </a:pPr>
            <a:r>
              <a:rPr sz="1350" b="1" i="1" spc="60" dirty="0">
                <a:solidFill>
                  <a:srgbClr val="FFFFFF"/>
                </a:solidFill>
                <a:latin typeface="Arial"/>
                <a:cs typeface="Arial"/>
              </a:rPr>
              <a:t>~1.8M</a:t>
            </a:r>
            <a:endParaRPr sz="1350">
              <a:latin typeface="Arial"/>
              <a:cs typeface="Arial"/>
            </a:endParaRPr>
          </a:p>
          <a:p>
            <a:pPr marL="394335" algn="ctr">
              <a:lnSpc>
                <a:spcPts val="1250"/>
              </a:lnSpc>
              <a:spcBef>
                <a:spcPts val="10"/>
              </a:spcBef>
            </a:pPr>
            <a:r>
              <a:rPr sz="1050" i="1" spc="35" dirty="0">
                <a:solidFill>
                  <a:srgbClr val="FFFFFF"/>
                </a:solidFill>
                <a:latin typeface="Arial"/>
                <a:cs typeface="Arial"/>
              </a:rPr>
              <a:t>Total</a:t>
            </a:r>
            <a:r>
              <a:rPr sz="1050" i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i="1" spc="45" dirty="0">
                <a:solidFill>
                  <a:srgbClr val="FFFFFF"/>
                </a:solidFill>
                <a:latin typeface="Arial"/>
                <a:cs typeface="Arial"/>
              </a:rPr>
              <a:t>Arrivals</a:t>
            </a:r>
            <a:endParaRPr sz="1050">
              <a:latin typeface="Arial"/>
              <a:cs typeface="Arial"/>
            </a:endParaRPr>
          </a:p>
          <a:p>
            <a:pPr marL="394335" algn="ctr">
              <a:lnSpc>
                <a:spcPts val="1250"/>
              </a:lnSpc>
            </a:pPr>
            <a:r>
              <a:rPr sz="1050" i="1" spc="40" dirty="0">
                <a:solidFill>
                  <a:srgbClr val="FFFFFF"/>
                </a:solidFill>
                <a:latin typeface="Arial"/>
                <a:cs typeface="Arial"/>
              </a:rPr>
              <a:t>01-Jan</a:t>
            </a:r>
            <a:r>
              <a:rPr sz="1050" i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i="1" spc="2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50" i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i="1" spc="20" dirty="0">
                <a:solidFill>
                  <a:srgbClr val="FFFFFF"/>
                </a:solidFill>
                <a:latin typeface="Arial"/>
                <a:cs typeface="Arial"/>
              </a:rPr>
              <a:t>30</a:t>
            </a:r>
            <a:r>
              <a:rPr sz="1050" i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i="1" spc="30" dirty="0">
                <a:solidFill>
                  <a:srgbClr val="FFFFFF"/>
                </a:solidFill>
                <a:latin typeface="Arial"/>
                <a:cs typeface="Arial"/>
              </a:rPr>
              <a:t>Sep</a:t>
            </a:r>
            <a:r>
              <a:rPr sz="1050" i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i="1" spc="30" dirty="0">
                <a:solidFill>
                  <a:srgbClr val="FFFFFF"/>
                </a:solidFill>
                <a:latin typeface="Arial"/>
                <a:cs typeface="Arial"/>
              </a:rPr>
              <a:t>2024</a:t>
            </a:r>
            <a:endParaRPr sz="10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93547" y="877950"/>
            <a:ext cx="4074160" cy="165100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65"/>
              </a:lnSpc>
            </a:pPr>
            <a:r>
              <a:rPr sz="1150" i="1" spc="-5" dirty="0">
                <a:latin typeface="Arial"/>
                <a:cs typeface="Arial"/>
              </a:rPr>
              <a:t>Last</a:t>
            </a:r>
            <a:r>
              <a:rPr sz="1150" i="1" spc="15" dirty="0">
                <a:latin typeface="Arial"/>
                <a:cs typeface="Arial"/>
              </a:rPr>
              <a:t> </a:t>
            </a:r>
            <a:r>
              <a:rPr sz="1150" i="1" spc="-5" dirty="0">
                <a:latin typeface="Arial"/>
                <a:cs typeface="Arial"/>
              </a:rPr>
              <a:t>updated</a:t>
            </a:r>
            <a:r>
              <a:rPr sz="1150" i="1" spc="20" dirty="0">
                <a:latin typeface="Arial"/>
                <a:cs typeface="Arial"/>
              </a:rPr>
              <a:t> </a:t>
            </a:r>
            <a:r>
              <a:rPr sz="1150" i="1" spc="-5" dirty="0">
                <a:latin typeface="Arial"/>
                <a:cs typeface="Arial"/>
              </a:rPr>
              <a:t>on</a:t>
            </a:r>
            <a:r>
              <a:rPr sz="1150" i="1" spc="20" dirty="0">
                <a:latin typeface="Arial"/>
                <a:cs typeface="Arial"/>
              </a:rPr>
              <a:t> </a:t>
            </a:r>
            <a:r>
              <a:rPr sz="1150" i="1" spc="-5" dirty="0">
                <a:latin typeface="Arial"/>
                <a:cs typeface="Arial"/>
              </a:rPr>
              <a:t>08</a:t>
            </a:r>
            <a:r>
              <a:rPr sz="1150" i="1" spc="5" dirty="0">
                <a:latin typeface="Arial"/>
                <a:cs typeface="Arial"/>
              </a:rPr>
              <a:t> </a:t>
            </a:r>
            <a:r>
              <a:rPr sz="1150" i="1" spc="-5" dirty="0">
                <a:latin typeface="Arial"/>
                <a:cs typeface="Arial"/>
              </a:rPr>
              <a:t>October</a:t>
            </a:r>
            <a:r>
              <a:rPr sz="1150" i="1" spc="25" dirty="0">
                <a:latin typeface="Arial"/>
                <a:cs typeface="Arial"/>
              </a:rPr>
              <a:t> </a:t>
            </a:r>
            <a:r>
              <a:rPr sz="1150" i="1" spc="-5" dirty="0">
                <a:latin typeface="Arial"/>
                <a:cs typeface="Arial"/>
              </a:rPr>
              <a:t>2024</a:t>
            </a:r>
            <a:r>
              <a:rPr sz="1150" i="1" spc="5" dirty="0">
                <a:latin typeface="Arial"/>
                <a:cs typeface="Arial"/>
              </a:rPr>
              <a:t> </a:t>
            </a:r>
            <a:r>
              <a:rPr sz="1150" i="1" spc="-5" dirty="0">
                <a:latin typeface="Arial"/>
                <a:cs typeface="Arial"/>
              </a:rPr>
              <a:t>(Source:</a:t>
            </a:r>
            <a:r>
              <a:rPr sz="1150" i="1" spc="35" dirty="0">
                <a:latin typeface="Arial"/>
                <a:cs typeface="Arial"/>
              </a:rPr>
              <a:t> </a:t>
            </a:r>
            <a:r>
              <a:rPr sz="1150" i="1" spc="-5" dirty="0">
                <a:latin typeface="Arial"/>
                <a:cs typeface="Arial"/>
              </a:rPr>
              <a:t>Cambodia</a:t>
            </a:r>
            <a:r>
              <a:rPr sz="1150" i="1" spc="45" dirty="0">
                <a:latin typeface="Arial"/>
                <a:cs typeface="Arial"/>
              </a:rPr>
              <a:t> </a:t>
            </a:r>
            <a:r>
              <a:rPr sz="1150" i="1" spc="-5" dirty="0">
                <a:latin typeface="Arial"/>
                <a:cs typeface="Arial"/>
              </a:rPr>
              <a:t>Airports)</a:t>
            </a:r>
            <a:endParaRPr sz="1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639" y="149352"/>
            <a:ext cx="11856720" cy="6559550"/>
          </a:xfrm>
          <a:custGeom>
            <a:avLst/>
            <a:gdLst/>
            <a:ahLst/>
            <a:cxnLst/>
            <a:rect l="l" t="t" r="r" b="b"/>
            <a:pathLst>
              <a:path w="11856720" h="6559550">
                <a:moveTo>
                  <a:pt x="11856720" y="0"/>
                </a:moveTo>
                <a:lnTo>
                  <a:pt x="0" y="0"/>
                </a:lnTo>
                <a:lnTo>
                  <a:pt x="0" y="6559296"/>
                </a:lnTo>
                <a:lnTo>
                  <a:pt x="11856720" y="6559296"/>
                </a:lnTo>
                <a:lnTo>
                  <a:pt x="1185672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18205" y="3774440"/>
            <a:ext cx="132715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th</a:t>
            </a:r>
            <a:r>
              <a:rPr sz="1400" spc="-25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OOH</a:t>
            </a:r>
            <a:r>
              <a:rPr sz="1400" spc="-35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+</a:t>
            </a:r>
            <a:r>
              <a:rPr sz="1400" spc="-35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Digital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45205" y="3200124"/>
            <a:ext cx="2201545" cy="2567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15"/>
              </a:lnSpc>
            </a:pPr>
            <a:r>
              <a:rPr sz="2000" b="1" dirty="0">
                <a:solidFill>
                  <a:srgbClr val="404040"/>
                </a:solidFill>
                <a:latin typeface="Arial"/>
                <a:cs typeface="Arial"/>
                <a:hlinkClick r:id="rId2" action="ppaction://hlinksldjump"/>
              </a:rPr>
              <a:t>BEYOND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2000" b="1" dirty="0">
                <a:solidFill>
                  <a:srgbClr val="404040"/>
                </a:solidFill>
                <a:latin typeface="Arial"/>
                <a:cs typeface="Arial"/>
                <a:hlinkClick r:id="rId2" action="ppaction://hlinksldjump"/>
              </a:rPr>
              <a:t>BOUNDARIES</a:t>
            </a:r>
            <a:endParaRPr sz="2000">
              <a:latin typeface="Arial"/>
              <a:cs typeface="Arial"/>
            </a:endParaRPr>
          </a:p>
          <a:p>
            <a:pPr marR="7620">
              <a:lnSpc>
                <a:spcPct val="100000"/>
              </a:lnSpc>
              <a:spcBef>
                <a:spcPts val="10"/>
              </a:spcBef>
            </a:pPr>
            <a:r>
              <a:rPr sz="1400" dirty="0">
                <a:solidFill>
                  <a:srgbClr val="0D0D0D"/>
                </a:solidFill>
                <a:latin typeface="Arial MT"/>
                <a:cs typeface="Arial MT"/>
                <a:hlinkClick r:id="rId2" action="ppaction://hlinksldjump"/>
              </a:rPr>
              <a:t>Amplify</a:t>
            </a:r>
            <a:r>
              <a:rPr sz="1400" spc="-45" dirty="0">
                <a:solidFill>
                  <a:srgbClr val="0D0D0D"/>
                </a:solidFill>
                <a:latin typeface="Arial MT"/>
                <a:cs typeface="Arial MT"/>
                <a:hlinkClick r:id="rId2" action="ppaction://hlinksldjump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  <a:hlinkClick r:id="rId2" action="ppaction://hlinksldjump"/>
              </a:rPr>
              <a:t>campaign</a:t>
            </a:r>
            <a:r>
              <a:rPr sz="1400" spc="-75" dirty="0">
                <a:solidFill>
                  <a:srgbClr val="0D0D0D"/>
                </a:solidFill>
                <a:latin typeface="Arial MT"/>
                <a:cs typeface="Arial MT"/>
                <a:hlinkClick r:id="rId2" action="ppaction://hlinksldjump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  <a:hlinkClick r:id="rId2" action="ppaction://hlinksldjump"/>
              </a:rPr>
              <a:t>impact</a:t>
            </a:r>
            <a:r>
              <a:rPr sz="1400" spc="-55" dirty="0">
                <a:solidFill>
                  <a:srgbClr val="0D0D0D"/>
                </a:solidFill>
                <a:latin typeface="Arial MT"/>
                <a:cs typeface="Arial MT"/>
                <a:hlinkClick r:id="rId2" action="ppaction://hlinksldjump"/>
              </a:rPr>
              <a:t> </a:t>
            </a:r>
            <a:r>
              <a:rPr sz="1400" spc="-10" dirty="0">
                <a:solidFill>
                  <a:srgbClr val="0D0D0D"/>
                </a:solidFill>
                <a:latin typeface="Arial MT"/>
                <a:cs typeface="Arial MT"/>
                <a:hlinkClick r:id="rId2" action="ppaction://hlinksldjump"/>
              </a:rPr>
              <a:t>wi </a:t>
            </a:r>
            <a:r>
              <a:rPr sz="1400" spc="-375" dirty="0">
                <a:solidFill>
                  <a:srgbClr val="0D0D0D"/>
                </a:solidFill>
                <a:latin typeface="Arial MT"/>
                <a:cs typeface="Arial MT"/>
                <a:hlinkClick r:id="rId2" action="ppaction://hlinksldjump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  <a:hlinkClick r:id="rId2" action="ppaction://hlinksldjump"/>
              </a:rPr>
              <a:t>outreach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50">
              <a:latin typeface="Arial MT"/>
              <a:cs typeface="Arial MT"/>
            </a:endParaRPr>
          </a:p>
          <a:p>
            <a:pPr marR="1118235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solidFill>
                  <a:srgbClr val="404040"/>
                </a:solidFill>
                <a:latin typeface="Arial"/>
                <a:cs typeface="Arial"/>
                <a:hlinkClick r:id="rId2" action="ppaction://hlinksldjump"/>
              </a:rPr>
              <a:t>GLOBAL  REACH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98900"/>
              </a:lnSpc>
              <a:spcBef>
                <a:spcPts val="30"/>
              </a:spcBef>
            </a:pPr>
            <a:r>
              <a:rPr sz="1400" dirty="0">
                <a:solidFill>
                  <a:srgbClr val="0D0D0D"/>
                </a:solidFill>
                <a:latin typeface="Arial MT"/>
                <a:cs typeface="Arial MT"/>
                <a:hlinkClick r:id="rId2" action="ppaction://hlinksldjump"/>
              </a:rPr>
              <a:t>Airports connect people fro </a:t>
            </a:r>
            <a:r>
              <a:rPr sz="1400" spc="5" dirty="0">
                <a:solidFill>
                  <a:srgbClr val="0D0D0D"/>
                </a:solidFill>
                <a:latin typeface="Arial MT"/>
                <a:cs typeface="Arial MT"/>
                <a:hlinkClick r:id="rId2" action="ppaction://hlinksldjump"/>
              </a:rPr>
              <a:t> </a:t>
            </a:r>
            <a:r>
              <a:rPr sz="1400" spc="-5" dirty="0">
                <a:solidFill>
                  <a:srgbClr val="0D0D0D"/>
                </a:solidFill>
                <a:latin typeface="Arial MT"/>
                <a:cs typeface="Arial MT"/>
                <a:hlinkClick r:id="rId2" action="ppaction://hlinksldjump"/>
              </a:rPr>
              <a:t>allowing</a:t>
            </a:r>
            <a:r>
              <a:rPr sz="1400" spc="-40" dirty="0">
                <a:solidFill>
                  <a:srgbClr val="0D0D0D"/>
                </a:solidFill>
                <a:latin typeface="Arial MT"/>
                <a:cs typeface="Arial MT"/>
                <a:hlinkClick r:id="rId2" action="ppaction://hlinksldjump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  <a:hlinkClick r:id="rId2" action="ppaction://hlinksldjump"/>
              </a:rPr>
              <a:t>premium</a:t>
            </a:r>
            <a:r>
              <a:rPr sz="1400" spc="-65" dirty="0">
                <a:solidFill>
                  <a:srgbClr val="0D0D0D"/>
                </a:solidFill>
                <a:latin typeface="Arial MT"/>
                <a:cs typeface="Arial MT"/>
                <a:hlinkClick r:id="rId2" action="ppaction://hlinksldjump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  <a:hlinkClick r:id="rId2" action="ppaction://hlinksldjump"/>
              </a:rPr>
              <a:t>automotiv </a:t>
            </a:r>
            <a:r>
              <a:rPr sz="1400" spc="-375" dirty="0">
                <a:solidFill>
                  <a:srgbClr val="0D0D0D"/>
                </a:solidFill>
                <a:latin typeface="Arial MT"/>
                <a:cs typeface="Arial MT"/>
                <a:hlinkClick r:id="rId2" action="ppaction://hlinksldjump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  <a:hlinkClick r:id="rId2" action="ppaction://hlinksldjump"/>
              </a:rPr>
              <a:t>their</a:t>
            </a:r>
            <a:r>
              <a:rPr sz="1400" spc="-40" dirty="0">
                <a:solidFill>
                  <a:srgbClr val="0D0D0D"/>
                </a:solidFill>
                <a:latin typeface="Arial MT"/>
                <a:cs typeface="Arial MT"/>
                <a:hlinkClick r:id="rId2" action="ppaction://hlinksldjump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  <a:hlinkClick r:id="rId2" action="ppaction://hlinksldjump"/>
              </a:rPr>
              <a:t>products</a:t>
            </a:r>
            <a:r>
              <a:rPr sz="1400" spc="-55" dirty="0">
                <a:solidFill>
                  <a:srgbClr val="0D0D0D"/>
                </a:solidFill>
                <a:latin typeface="Arial MT"/>
                <a:cs typeface="Arial MT"/>
                <a:hlinkClick r:id="rId2" action="ppaction://hlinksldjump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  <a:hlinkClick r:id="rId2" action="ppaction://hlinksldjump"/>
              </a:rPr>
              <a:t>to</a:t>
            </a:r>
            <a:r>
              <a:rPr sz="1400" spc="-15" dirty="0">
                <a:solidFill>
                  <a:srgbClr val="0D0D0D"/>
                </a:solidFill>
                <a:latin typeface="Arial MT"/>
                <a:cs typeface="Arial MT"/>
                <a:hlinkClick r:id="rId2" action="ppaction://hlinksldjump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  <a:hlinkClick r:id="rId2" action="ppaction://hlinksldjump"/>
              </a:rPr>
              <a:t>a</a:t>
            </a:r>
            <a:r>
              <a:rPr sz="1400" spc="-25" dirty="0">
                <a:solidFill>
                  <a:srgbClr val="0D0D0D"/>
                </a:solidFill>
                <a:latin typeface="Arial MT"/>
                <a:cs typeface="Arial MT"/>
                <a:hlinkClick r:id="rId2" action="ppaction://hlinksldjump"/>
              </a:rPr>
              <a:t> </a:t>
            </a:r>
            <a:r>
              <a:rPr sz="1400" spc="-5" dirty="0">
                <a:solidFill>
                  <a:srgbClr val="0D0D0D"/>
                </a:solidFill>
                <a:latin typeface="Arial MT"/>
                <a:cs typeface="Arial MT"/>
                <a:hlinkClick r:id="rId2" action="ppaction://hlinksldjump"/>
              </a:rPr>
              <a:t>diverse</a:t>
            </a:r>
            <a:r>
              <a:rPr sz="1400" spc="-10" dirty="0">
                <a:solidFill>
                  <a:srgbClr val="0D0D0D"/>
                </a:solidFill>
                <a:latin typeface="Arial MT"/>
                <a:cs typeface="Arial MT"/>
                <a:hlinkClick r:id="rId2" action="ppaction://hlinksldjump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  <a:hlinkClick r:id="rId2" action="ppaction://hlinksldjump"/>
              </a:rPr>
              <a:t>i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51518" y="5115814"/>
            <a:ext cx="1830070" cy="661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m</a:t>
            </a:r>
            <a:r>
              <a:rPr sz="1400" spc="-40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around</a:t>
            </a:r>
            <a:r>
              <a:rPr sz="1400" spc="-50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the</a:t>
            </a:r>
            <a:r>
              <a:rPr sz="1400" spc="-45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0D0D0D"/>
                </a:solidFill>
                <a:latin typeface="Arial MT"/>
                <a:cs typeface="Arial MT"/>
              </a:rPr>
              <a:t>world,</a:t>
            </a:r>
            <a:endParaRPr sz="1400">
              <a:latin typeface="Arial MT"/>
              <a:cs typeface="Arial MT"/>
            </a:endParaRPr>
          </a:p>
          <a:p>
            <a:pPr marL="92075">
              <a:lnSpc>
                <a:spcPts val="1660"/>
              </a:lnSpc>
              <a:spcBef>
                <a:spcPts val="5"/>
              </a:spcBef>
            </a:pP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e</a:t>
            </a:r>
            <a:r>
              <a:rPr sz="1400" spc="-35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brands</a:t>
            </a:r>
            <a:r>
              <a:rPr sz="1400" spc="-55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to</a:t>
            </a:r>
            <a:r>
              <a:rPr sz="1400" spc="-35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0D0D0D"/>
                </a:solidFill>
                <a:latin typeface="Arial MT"/>
                <a:cs typeface="Arial MT"/>
              </a:rPr>
              <a:t>showcase</a:t>
            </a:r>
            <a:endParaRPr sz="1400">
              <a:latin typeface="Arial MT"/>
              <a:cs typeface="Arial MT"/>
            </a:endParaRPr>
          </a:p>
          <a:p>
            <a:pPr marL="20320">
              <a:lnSpc>
                <a:spcPts val="1660"/>
              </a:lnSpc>
            </a:pP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nternational</a:t>
            </a:r>
            <a:r>
              <a:rPr sz="1400" spc="-80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audience.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7639" y="149402"/>
            <a:ext cx="7166609" cy="6546215"/>
            <a:chOff x="167639" y="149402"/>
            <a:chExt cx="7166609" cy="654621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639" y="149402"/>
              <a:ext cx="5055108" cy="654596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268468" y="456565"/>
              <a:ext cx="1363980" cy="551180"/>
            </a:xfrm>
            <a:custGeom>
              <a:avLst/>
              <a:gdLst/>
              <a:ahLst/>
              <a:cxnLst/>
              <a:rect l="l" t="t" r="r" b="b"/>
              <a:pathLst>
                <a:path w="1363979" h="551180">
                  <a:moveTo>
                    <a:pt x="107696" y="54610"/>
                  </a:moveTo>
                  <a:lnTo>
                    <a:pt x="78232" y="135636"/>
                  </a:lnTo>
                  <a:lnTo>
                    <a:pt x="137795" y="135636"/>
                  </a:lnTo>
                  <a:lnTo>
                    <a:pt x="107696" y="54610"/>
                  </a:lnTo>
                  <a:close/>
                </a:path>
                <a:path w="1363979" h="551180">
                  <a:moveTo>
                    <a:pt x="1030986" y="40639"/>
                  </a:moveTo>
                  <a:lnTo>
                    <a:pt x="1030986" y="96012"/>
                  </a:lnTo>
                  <a:lnTo>
                    <a:pt x="1063625" y="96012"/>
                  </a:lnTo>
                  <a:lnTo>
                    <a:pt x="1103249" y="93345"/>
                  </a:lnTo>
                  <a:lnTo>
                    <a:pt x="1120013" y="74295"/>
                  </a:lnTo>
                  <a:lnTo>
                    <a:pt x="1120013" y="67818"/>
                  </a:lnTo>
                  <a:lnTo>
                    <a:pt x="1120013" y="60451"/>
                  </a:lnTo>
                  <a:lnTo>
                    <a:pt x="1118108" y="54483"/>
                  </a:lnTo>
                  <a:lnTo>
                    <a:pt x="1114171" y="50037"/>
                  </a:lnTo>
                  <a:lnTo>
                    <a:pt x="1110234" y="45465"/>
                  </a:lnTo>
                  <a:lnTo>
                    <a:pt x="1065403" y="40639"/>
                  </a:lnTo>
                  <a:lnTo>
                    <a:pt x="1030986" y="40639"/>
                  </a:lnTo>
                  <a:close/>
                </a:path>
                <a:path w="1363979" h="551180">
                  <a:moveTo>
                    <a:pt x="590423" y="40639"/>
                  </a:moveTo>
                  <a:lnTo>
                    <a:pt x="590423" y="102615"/>
                  </a:lnTo>
                  <a:lnTo>
                    <a:pt x="614553" y="102615"/>
                  </a:lnTo>
                  <a:lnTo>
                    <a:pt x="655193" y="96900"/>
                  </a:lnTo>
                  <a:lnTo>
                    <a:pt x="668147" y="77977"/>
                  </a:lnTo>
                  <a:lnTo>
                    <a:pt x="668147" y="71500"/>
                  </a:lnTo>
                  <a:lnTo>
                    <a:pt x="668147" y="63500"/>
                  </a:lnTo>
                  <a:lnTo>
                    <a:pt x="631571" y="41020"/>
                  </a:lnTo>
                  <a:lnTo>
                    <a:pt x="611759" y="40639"/>
                  </a:lnTo>
                  <a:lnTo>
                    <a:pt x="590423" y="40639"/>
                  </a:lnTo>
                  <a:close/>
                </a:path>
                <a:path w="1363979" h="551180">
                  <a:moveTo>
                    <a:pt x="371094" y="40639"/>
                  </a:moveTo>
                  <a:lnTo>
                    <a:pt x="371094" y="96012"/>
                  </a:lnTo>
                  <a:lnTo>
                    <a:pt x="403733" y="96012"/>
                  </a:lnTo>
                  <a:lnTo>
                    <a:pt x="443357" y="93345"/>
                  </a:lnTo>
                  <a:lnTo>
                    <a:pt x="460121" y="74295"/>
                  </a:lnTo>
                  <a:lnTo>
                    <a:pt x="460121" y="67818"/>
                  </a:lnTo>
                  <a:lnTo>
                    <a:pt x="460121" y="60451"/>
                  </a:lnTo>
                  <a:lnTo>
                    <a:pt x="458216" y="54483"/>
                  </a:lnTo>
                  <a:lnTo>
                    <a:pt x="454279" y="50037"/>
                  </a:lnTo>
                  <a:lnTo>
                    <a:pt x="450342" y="45465"/>
                  </a:lnTo>
                  <a:lnTo>
                    <a:pt x="405511" y="40639"/>
                  </a:lnTo>
                  <a:lnTo>
                    <a:pt x="371094" y="40639"/>
                  </a:lnTo>
                  <a:close/>
                </a:path>
                <a:path w="1363979" h="551180">
                  <a:moveTo>
                    <a:pt x="846074" y="37719"/>
                  </a:moveTo>
                  <a:lnTo>
                    <a:pt x="802259" y="56387"/>
                  </a:lnTo>
                  <a:lnTo>
                    <a:pt x="786542" y="95053"/>
                  </a:lnTo>
                  <a:lnTo>
                    <a:pt x="785495" y="112649"/>
                  </a:lnTo>
                  <a:lnTo>
                    <a:pt x="786566" y="130083"/>
                  </a:lnTo>
                  <a:lnTo>
                    <a:pt x="802640" y="168910"/>
                  </a:lnTo>
                  <a:lnTo>
                    <a:pt x="846074" y="187960"/>
                  </a:lnTo>
                  <a:lnTo>
                    <a:pt x="858698" y="186789"/>
                  </a:lnTo>
                  <a:lnTo>
                    <a:pt x="896735" y="158343"/>
                  </a:lnTo>
                  <a:lnTo>
                    <a:pt x="906272" y="112140"/>
                  </a:lnTo>
                  <a:lnTo>
                    <a:pt x="905246" y="94567"/>
                  </a:lnTo>
                  <a:lnTo>
                    <a:pt x="889762" y="56134"/>
                  </a:lnTo>
                  <a:lnTo>
                    <a:pt x="846074" y="37719"/>
                  </a:lnTo>
                  <a:close/>
                </a:path>
                <a:path w="1363979" h="551180">
                  <a:moveTo>
                    <a:pt x="1190625" y="3810"/>
                  </a:moveTo>
                  <a:lnTo>
                    <a:pt x="1363980" y="3810"/>
                  </a:lnTo>
                  <a:lnTo>
                    <a:pt x="1363980" y="40639"/>
                  </a:lnTo>
                  <a:lnTo>
                    <a:pt x="1299464" y="40639"/>
                  </a:lnTo>
                  <a:lnTo>
                    <a:pt x="1299464" y="221996"/>
                  </a:lnTo>
                  <a:lnTo>
                    <a:pt x="1255395" y="221996"/>
                  </a:lnTo>
                  <a:lnTo>
                    <a:pt x="1255395" y="40639"/>
                  </a:lnTo>
                  <a:lnTo>
                    <a:pt x="1190625" y="40639"/>
                  </a:lnTo>
                  <a:lnTo>
                    <a:pt x="1190625" y="3810"/>
                  </a:lnTo>
                  <a:close/>
                </a:path>
                <a:path w="1363979" h="551180">
                  <a:moveTo>
                    <a:pt x="986917" y="3810"/>
                  </a:moveTo>
                  <a:lnTo>
                    <a:pt x="1079627" y="3810"/>
                  </a:lnTo>
                  <a:lnTo>
                    <a:pt x="1095942" y="4169"/>
                  </a:lnTo>
                  <a:lnTo>
                    <a:pt x="1138056" y="13176"/>
                  </a:lnTo>
                  <a:lnTo>
                    <a:pt x="1162970" y="46704"/>
                  </a:lnTo>
                  <a:lnTo>
                    <a:pt x="1165352" y="64897"/>
                  </a:lnTo>
                  <a:lnTo>
                    <a:pt x="1164466" y="76658"/>
                  </a:lnTo>
                  <a:lnTo>
                    <a:pt x="1142878" y="112797"/>
                  </a:lnTo>
                  <a:lnTo>
                    <a:pt x="1107821" y="125602"/>
                  </a:lnTo>
                  <a:lnTo>
                    <a:pt x="1114655" y="129891"/>
                  </a:lnTo>
                  <a:lnTo>
                    <a:pt x="1142333" y="157813"/>
                  </a:lnTo>
                  <a:lnTo>
                    <a:pt x="1183132" y="221996"/>
                  </a:lnTo>
                  <a:lnTo>
                    <a:pt x="1130427" y="221996"/>
                  </a:lnTo>
                  <a:lnTo>
                    <a:pt x="1098550" y="174498"/>
                  </a:lnTo>
                  <a:lnTo>
                    <a:pt x="1090741" y="162923"/>
                  </a:lnTo>
                  <a:lnTo>
                    <a:pt x="1062101" y="133350"/>
                  </a:lnTo>
                  <a:lnTo>
                    <a:pt x="1050036" y="130810"/>
                  </a:lnTo>
                  <a:lnTo>
                    <a:pt x="1040003" y="130810"/>
                  </a:lnTo>
                  <a:lnTo>
                    <a:pt x="1030986" y="130810"/>
                  </a:lnTo>
                  <a:lnTo>
                    <a:pt x="1030986" y="221996"/>
                  </a:lnTo>
                  <a:lnTo>
                    <a:pt x="986917" y="221996"/>
                  </a:lnTo>
                  <a:lnTo>
                    <a:pt x="986917" y="3810"/>
                  </a:lnTo>
                  <a:close/>
                </a:path>
                <a:path w="1363979" h="551180">
                  <a:moveTo>
                    <a:pt x="546354" y="3810"/>
                  </a:moveTo>
                  <a:lnTo>
                    <a:pt x="617093" y="3810"/>
                  </a:lnTo>
                  <a:lnTo>
                    <a:pt x="635430" y="4002"/>
                  </a:lnTo>
                  <a:lnTo>
                    <a:pt x="678445" y="10177"/>
                  </a:lnTo>
                  <a:lnTo>
                    <a:pt x="706413" y="37236"/>
                  </a:lnTo>
                  <a:lnTo>
                    <a:pt x="713486" y="70865"/>
                  </a:lnTo>
                  <a:lnTo>
                    <a:pt x="713033" y="80537"/>
                  </a:lnTo>
                  <a:lnTo>
                    <a:pt x="697976" y="116919"/>
                  </a:lnTo>
                  <a:lnTo>
                    <a:pt x="664845" y="136525"/>
                  </a:lnTo>
                  <a:lnTo>
                    <a:pt x="619125" y="139700"/>
                  </a:lnTo>
                  <a:lnTo>
                    <a:pt x="590423" y="139700"/>
                  </a:lnTo>
                  <a:lnTo>
                    <a:pt x="590423" y="221996"/>
                  </a:lnTo>
                  <a:lnTo>
                    <a:pt x="546354" y="221996"/>
                  </a:lnTo>
                  <a:lnTo>
                    <a:pt x="546354" y="3810"/>
                  </a:lnTo>
                  <a:close/>
                </a:path>
                <a:path w="1363979" h="551180">
                  <a:moveTo>
                    <a:pt x="327025" y="3810"/>
                  </a:moveTo>
                  <a:lnTo>
                    <a:pt x="419735" y="3810"/>
                  </a:lnTo>
                  <a:lnTo>
                    <a:pt x="436050" y="4169"/>
                  </a:lnTo>
                  <a:lnTo>
                    <a:pt x="478164" y="13176"/>
                  </a:lnTo>
                  <a:lnTo>
                    <a:pt x="503078" y="46704"/>
                  </a:lnTo>
                  <a:lnTo>
                    <a:pt x="505460" y="64897"/>
                  </a:lnTo>
                  <a:lnTo>
                    <a:pt x="504574" y="76658"/>
                  </a:lnTo>
                  <a:lnTo>
                    <a:pt x="482986" y="112797"/>
                  </a:lnTo>
                  <a:lnTo>
                    <a:pt x="447929" y="125602"/>
                  </a:lnTo>
                  <a:lnTo>
                    <a:pt x="454763" y="129891"/>
                  </a:lnTo>
                  <a:lnTo>
                    <a:pt x="482441" y="157813"/>
                  </a:lnTo>
                  <a:lnTo>
                    <a:pt x="523240" y="221996"/>
                  </a:lnTo>
                  <a:lnTo>
                    <a:pt x="470535" y="221996"/>
                  </a:lnTo>
                  <a:lnTo>
                    <a:pt x="438658" y="174498"/>
                  </a:lnTo>
                  <a:lnTo>
                    <a:pt x="430849" y="162923"/>
                  </a:lnTo>
                  <a:lnTo>
                    <a:pt x="402209" y="133350"/>
                  </a:lnTo>
                  <a:lnTo>
                    <a:pt x="397510" y="131699"/>
                  </a:lnTo>
                  <a:lnTo>
                    <a:pt x="390144" y="130810"/>
                  </a:lnTo>
                  <a:lnTo>
                    <a:pt x="380111" y="130810"/>
                  </a:lnTo>
                  <a:lnTo>
                    <a:pt x="371094" y="130810"/>
                  </a:lnTo>
                  <a:lnTo>
                    <a:pt x="371094" y="221996"/>
                  </a:lnTo>
                  <a:lnTo>
                    <a:pt x="327025" y="221996"/>
                  </a:lnTo>
                  <a:lnTo>
                    <a:pt x="327025" y="3810"/>
                  </a:lnTo>
                  <a:close/>
                </a:path>
                <a:path w="1363979" h="551180">
                  <a:moveTo>
                    <a:pt x="240284" y="3810"/>
                  </a:moveTo>
                  <a:lnTo>
                    <a:pt x="284353" y="3810"/>
                  </a:lnTo>
                  <a:lnTo>
                    <a:pt x="284353" y="221996"/>
                  </a:lnTo>
                  <a:lnTo>
                    <a:pt x="240284" y="221996"/>
                  </a:lnTo>
                  <a:lnTo>
                    <a:pt x="240284" y="3810"/>
                  </a:lnTo>
                  <a:close/>
                </a:path>
                <a:path w="1363979" h="551180">
                  <a:moveTo>
                    <a:pt x="84962" y="3810"/>
                  </a:moveTo>
                  <a:lnTo>
                    <a:pt x="131572" y="3810"/>
                  </a:lnTo>
                  <a:lnTo>
                    <a:pt x="218821" y="221996"/>
                  </a:lnTo>
                  <a:lnTo>
                    <a:pt x="170942" y="221996"/>
                  </a:lnTo>
                  <a:lnTo>
                    <a:pt x="151892" y="172338"/>
                  </a:lnTo>
                  <a:lnTo>
                    <a:pt x="64643" y="172338"/>
                  </a:lnTo>
                  <a:lnTo>
                    <a:pt x="46736" y="221996"/>
                  </a:lnTo>
                  <a:lnTo>
                    <a:pt x="0" y="221996"/>
                  </a:lnTo>
                  <a:lnTo>
                    <a:pt x="84962" y="3810"/>
                  </a:lnTo>
                  <a:close/>
                </a:path>
                <a:path w="1363979" h="551180">
                  <a:moveTo>
                    <a:pt x="845693" y="0"/>
                  </a:moveTo>
                  <a:lnTo>
                    <a:pt x="889047" y="7508"/>
                  </a:lnTo>
                  <a:lnTo>
                    <a:pt x="922782" y="29972"/>
                  </a:lnTo>
                  <a:lnTo>
                    <a:pt x="944499" y="65706"/>
                  </a:lnTo>
                  <a:lnTo>
                    <a:pt x="951738" y="113157"/>
                  </a:lnTo>
                  <a:lnTo>
                    <a:pt x="949950" y="138112"/>
                  </a:lnTo>
                  <a:lnTo>
                    <a:pt x="935610" y="179450"/>
                  </a:lnTo>
                  <a:lnTo>
                    <a:pt x="907458" y="208909"/>
                  </a:lnTo>
                  <a:lnTo>
                    <a:pt x="869064" y="223819"/>
                  </a:lnTo>
                  <a:lnTo>
                    <a:pt x="846201" y="225679"/>
                  </a:lnTo>
                  <a:lnTo>
                    <a:pt x="823150" y="223821"/>
                  </a:lnTo>
                  <a:lnTo>
                    <a:pt x="784479" y="208962"/>
                  </a:lnTo>
                  <a:lnTo>
                    <a:pt x="756283" y="179716"/>
                  </a:lnTo>
                  <a:lnTo>
                    <a:pt x="741943" y="138846"/>
                  </a:lnTo>
                  <a:lnTo>
                    <a:pt x="740156" y="114173"/>
                  </a:lnTo>
                  <a:lnTo>
                    <a:pt x="740775" y="98172"/>
                  </a:lnTo>
                  <a:lnTo>
                    <a:pt x="750062" y="58293"/>
                  </a:lnTo>
                  <a:lnTo>
                    <a:pt x="777001" y="22101"/>
                  </a:lnTo>
                  <a:lnTo>
                    <a:pt x="820610" y="2174"/>
                  </a:lnTo>
                  <a:lnTo>
                    <a:pt x="845693" y="0"/>
                  </a:lnTo>
                  <a:close/>
                </a:path>
                <a:path w="1363979" h="551180">
                  <a:moveTo>
                    <a:pt x="107696" y="420370"/>
                  </a:moveTo>
                  <a:lnTo>
                    <a:pt x="78232" y="501396"/>
                  </a:lnTo>
                  <a:lnTo>
                    <a:pt x="137795" y="501396"/>
                  </a:lnTo>
                  <a:lnTo>
                    <a:pt x="107696" y="420370"/>
                  </a:lnTo>
                  <a:close/>
                </a:path>
                <a:path w="1363979" h="551180">
                  <a:moveTo>
                    <a:pt x="910590" y="406400"/>
                  </a:moveTo>
                  <a:lnTo>
                    <a:pt x="910590" y="461772"/>
                  </a:lnTo>
                  <a:lnTo>
                    <a:pt x="943229" y="461772"/>
                  </a:lnTo>
                  <a:lnTo>
                    <a:pt x="982853" y="459105"/>
                  </a:lnTo>
                  <a:lnTo>
                    <a:pt x="999617" y="440055"/>
                  </a:lnTo>
                  <a:lnTo>
                    <a:pt x="999617" y="433577"/>
                  </a:lnTo>
                  <a:lnTo>
                    <a:pt x="999617" y="426212"/>
                  </a:lnTo>
                  <a:lnTo>
                    <a:pt x="997712" y="420243"/>
                  </a:lnTo>
                  <a:lnTo>
                    <a:pt x="993775" y="415798"/>
                  </a:lnTo>
                  <a:lnTo>
                    <a:pt x="989838" y="411225"/>
                  </a:lnTo>
                  <a:lnTo>
                    <a:pt x="945007" y="406400"/>
                  </a:lnTo>
                  <a:lnTo>
                    <a:pt x="910590" y="406400"/>
                  </a:lnTo>
                  <a:close/>
                </a:path>
                <a:path w="1363979" h="551180">
                  <a:moveTo>
                    <a:pt x="285496" y="406400"/>
                  </a:moveTo>
                  <a:lnTo>
                    <a:pt x="285496" y="550926"/>
                  </a:lnTo>
                  <a:lnTo>
                    <a:pt x="318389" y="550926"/>
                  </a:lnTo>
                  <a:lnTo>
                    <a:pt x="358140" y="544068"/>
                  </a:lnTo>
                  <a:lnTo>
                    <a:pt x="362839" y="539750"/>
                  </a:lnTo>
                  <a:lnTo>
                    <a:pt x="367538" y="535559"/>
                  </a:lnTo>
                  <a:lnTo>
                    <a:pt x="378557" y="490789"/>
                  </a:lnTo>
                  <a:lnTo>
                    <a:pt x="378841" y="478789"/>
                  </a:lnTo>
                  <a:lnTo>
                    <a:pt x="378557" y="466859"/>
                  </a:lnTo>
                  <a:lnTo>
                    <a:pt x="367157" y="423799"/>
                  </a:lnTo>
                  <a:lnTo>
                    <a:pt x="361823" y="418846"/>
                  </a:lnTo>
                  <a:lnTo>
                    <a:pt x="356489" y="413765"/>
                  </a:lnTo>
                  <a:lnTo>
                    <a:pt x="317642" y="406540"/>
                  </a:lnTo>
                  <a:lnTo>
                    <a:pt x="305308" y="406400"/>
                  </a:lnTo>
                  <a:lnTo>
                    <a:pt x="285496" y="406400"/>
                  </a:lnTo>
                  <a:close/>
                </a:path>
              </a:pathLst>
            </a:custGeom>
            <a:ln w="9144">
              <a:solidFill>
                <a:srgbClr val="16385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09561" y="821562"/>
              <a:ext cx="182245" cy="22733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268468" y="826134"/>
              <a:ext cx="1602740" cy="218440"/>
            </a:xfrm>
            <a:custGeom>
              <a:avLst/>
              <a:gdLst/>
              <a:ahLst/>
              <a:cxnLst/>
              <a:rect l="l" t="t" r="r" b="b"/>
              <a:pathLst>
                <a:path w="1602740" h="218440">
                  <a:moveTo>
                    <a:pt x="1558543" y="0"/>
                  </a:moveTo>
                  <a:lnTo>
                    <a:pt x="1602613" y="0"/>
                  </a:lnTo>
                  <a:lnTo>
                    <a:pt x="1602613" y="218186"/>
                  </a:lnTo>
                  <a:lnTo>
                    <a:pt x="1558543" y="218186"/>
                  </a:lnTo>
                  <a:lnTo>
                    <a:pt x="1558543" y="0"/>
                  </a:lnTo>
                  <a:close/>
                </a:path>
                <a:path w="1602740" h="218440">
                  <a:moveTo>
                    <a:pt x="1270508" y="0"/>
                  </a:moveTo>
                  <a:lnTo>
                    <a:pt x="1314577" y="0"/>
                  </a:lnTo>
                  <a:lnTo>
                    <a:pt x="1314577" y="218186"/>
                  </a:lnTo>
                  <a:lnTo>
                    <a:pt x="1270508" y="218186"/>
                  </a:lnTo>
                  <a:lnTo>
                    <a:pt x="1270508" y="0"/>
                  </a:lnTo>
                  <a:close/>
                </a:path>
                <a:path w="1602740" h="218440">
                  <a:moveTo>
                    <a:pt x="1070229" y="0"/>
                  </a:moveTo>
                  <a:lnTo>
                    <a:pt x="1243584" y="0"/>
                  </a:lnTo>
                  <a:lnTo>
                    <a:pt x="1243584" y="36829"/>
                  </a:lnTo>
                  <a:lnTo>
                    <a:pt x="1179068" y="36829"/>
                  </a:lnTo>
                  <a:lnTo>
                    <a:pt x="1179068" y="218186"/>
                  </a:lnTo>
                  <a:lnTo>
                    <a:pt x="1134999" y="218186"/>
                  </a:lnTo>
                  <a:lnTo>
                    <a:pt x="1134999" y="36829"/>
                  </a:lnTo>
                  <a:lnTo>
                    <a:pt x="1070229" y="36829"/>
                  </a:lnTo>
                  <a:lnTo>
                    <a:pt x="1070229" y="0"/>
                  </a:lnTo>
                  <a:close/>
                </a:path>
                <a:path w="1602740" h="218440">
                  <a:moveTo>
                    <a:pt x="866521" y="0"/>
                  </a:moveTo>
                  <a:lnTo>
                    <a:pt x="959231" y="0"/>
                  </a:lnTo>
                  <a:lnTo>
                    <a:pt x="975546" y="359"/>
                  </a:lnTo>
                  <a:lnTo>
                    <a:pt x="1017660" y="9366"/>
                  </a:lnTo>
                  <a:lnTo>
                    <a:pt x="1042574" y="42894"/>
                  </a:lnTo>
                  <a:lnTo>
                    <a:pt x="1044956" y="61087"/>
                  </a:lnTo>
                  <a:lnTo>
                    <a:pt x="1044070" y="72848"/>
                  </a:lnTo>
                  <a:lnTo>
                    <a:pt x="1022482" y="108987"/>
                  </a:lnTo>
                  <a:lnTo>
                    <a:pt x="987425" y="121792"/>
                  </a:lnTo>
                  <a:lnTo>
                    <a:pt x="994259" y="126081"/>
                  </a:lnTo>
                  <a:lnTo>
                    <a:pt x="1021937" y="154003"/>
                  </a:lnTo>
                  <a:lnTo>
                    <a:pt x="1062736" y="218186"/>
                  </a:lnTo>
                  <a:lnTo>
                    <a:pt x="1010031" y="218186"/>
                  </a:lnTo>
                  <a:lnTo>
                    <a:pt x="978154" y="170687"/>
                  </a:lnTo>
                  <a:lnTo>
                    <a:pt x="970345" y="159113"/>
                  </a:lnTo>
                  <a:lnTo>
                    <a:pt x="941705" y="129539"/>
                  </a:lnTo>
                  <a:lnTo>
                    <a:pt x="937006" y="127888"/>
                  </a:lnTo>
                  <a:lnTo>
                    <a:pt x="929640" y="127000"/>
                  </a:lnTo>
                  <a:lnTo>
                    <a:pt x="919607" y="127000"/>
                  </a:lnTo>
                  <a:lnTo>
                    <a:pt x="910590" y="127000"/>
                  </a:lnTo>
                  <a:lnTo>
                    <a:pt x="910590" y="218186"/>
                  </a:lnTo>
                  <a:lnTo>
                    <a:pt x="866521" y="218186"/>
                  </a:lnTo>
                  <a:lnTo>
                    <a:pt x="866521" y="0"/>
                  </a:lnTo>
                  <a:close/>
                </a:path>
                <a:path w="1602740" h="218440">
                  <a:moveTo>
                    <a:pt x="663702" y="0"/>
                  </a:moveTo>
                  <a:lnTo>
                    <a:pt x="825500" y="0"/>
                  </a:lnTo>
                  <a:lnTo>
                    <a:pt x="825500" y="36829"/>
                  </a:lnTo>
                  <a:lnTo>
                    <a:pt x="707771" y="36829"/>
                  </a:lnTo>
                  <a:lnTo>
                    <a:pt x="707771" y="85216"/>
                  </a:lnTo>
                  <a:lnTo>
                    <a:pt x="817372" y="85216"/>
                  </a:lnTo>
                  <a:lnTo>
                    <a:pt x="817372" y="122047"/>
                  </a:lnTo>
                  <a:lnTo>
                    <a:pt x="707771" y="122047"/>
                  </a:lnTo>
                  <a:lnTo>
                    <a:pt x="707771" y="181355"/>
                  </a:lnTo>
                  <a:lnTo>
                    <a:pt x="829691" y="181355"/>
                  </a:lnTo>
                  <a:lnTo>
                    <a:pt x="829691" y="218186"/>
                  </a:lnTo>
                  <a:lnTo>
                    <a:pt x="663702" y="218186"/>
                  </a:lnTo>
                  <a:lnTo>
                    <a:pt x="663702" y="0"/>
                  </a:lnTo>
                  <a:close/>
                </a:path>
                <a:path w="1602740" h="218440">
                  <a:moveTo>
                    <a:pt x="438658" y="0"/>
                  </a:moveTo>
                  <a:lnTo>
                    <a:pt x="486537" y="0"/>
                  </a:lnTo>
                  <a:lnTo>
                    <a:pt x="541655" y="161416"/>
                  </a:lnTo>
                  <a:lnTo>
                    <a:pt x="595122" y="0"/>
                  </a:lnTo>
                  <a:lnTo>
                    <a:pt x="641858" y="0"/>
                  </a:lnTo>
                  <a:lnTo>
                    <a:pt x="563753" y="218186"/>
                  </a:lnTo>
                  <a:lnTo>
                    <a:pt x="516763" y="218186"/>
                  </a:lnTo>
                  <a:lnTo>
                    <a:pt x="438658" y="0"/>
                  </a:lnTo>
                  <a:close/>
                </a:path>
                <a:path w="1602740" h="218440">
                  <a:moveTo>
                    <a:pt x="241427" y="0"/>
                  </a:moveTo>
                  <a:lnTo>
                    <a:pt x="321945" y="0"/>
                  </a:lnTo>
                  <a:lnTo>
                    <a:pt x="334756" y="259"/>
                  </a:lnTo>
                  <a:lnTo>
                    <a:pt x="372739" y="7469"/>
                  </a:lnTo>
                  <a:lnTo>
                    <a:pt x="402818" y="31827"/>
                  </a:lnTo>
                  <a:lnTo>
                    <a:pt x="420342" y="70637"/>
                  </a:lnTo>
                  <a:lnTo>
                    <a:pt x="424307" y="111125"/>
                  </a:lnTo>
                  <a:lnTo>
                    <a:pt x="423900" y="124102"/>
                  </a:lnTo>
                  <a:lnTo>
                    <a:pt x="413158" y="168941"/>
                  </a:lnTo>
                  <a:lnTo>
                    <a:pt x="388046" y="201378"/>
                  </a:lnTo>
                  <a:lnTo>
                    <a:pt x="346281" y="217027"/>
                  </a:lnTo>
                  <a:lnTo>
                    <a:pt x="324358" y="218186"/>
                  </a:lnTo>
                  <a:lnTo>
                    <a:pt x="241427" y="218186"/>
                  </a:lnTo>
                  <a:lnTo>
                    <a:pt x="241427" y="0"/>
                  </a:lnTo>
                  <a:close/>
                </a:path>
                <a:path w="1602740" h="218440">
                  <a:moveTo>
                    <a:pt x="84962" y="0"/>
                  </a:moveTo>
                  <a:lnTo>
                    <a:pt x="131572" y="0"/>
                  </a:lnTo>
                  <a:lnTo>
                    <a:pt x="218821" y="218186"/>
                  </a:lnTo>
                  <a:lnTo>
                    <a:pt x="170942" y="218186"/>
                  </a:lnTo>
                  <a:lnTo>
                    <a:pt x="151892" y="168528"/>
                  </a:lnTo>
                  <a:lnTo>
                    <a:pt x="64643" y="168528"/>
                  </a:lnTo>
                  <a:lnTo>
                    <a:pt x="46736" y="218186"/>
                  </a:lnTo>
                  <a:lnTo>
                    <a:pt x="0" y="218186"/>
                  </a:lnTo>
                  <a:lnTo>
                    <a:pt x="84962" y="0"/>
                  </a:lnTo>
                  <a:close/>
                </a:path>
              </a:pathLst>
            </a:custGeom>
            <a:ln w="9144">
              <a:solidFill>
                <a:srgbClr val="16385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20889" y="817752"/>
              <a:ext cx="213233" cy="23482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09842" y="817752"/>
              <a:ext cx="186562" cy="23495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7714868" y="3163316"/>
            <a:ext cx="3637279" cy="12776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259205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404040"/>
                </a:solidFill>
                <a:latin typeface="Arial"/>
                <a:cs typeface="Arial"/>
              </a:rPr>
              <a:t>HIGH-END</a:t>
            </a:r>
            <a:r>
              <a:rPr sz="2000" b="1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404040"/>
                </a:solidFill>
                <a:latin typeface="Arial"/>
                <a:cs typeface="Arial"/>
              </a:rPr>
              <a:t>TARGET </a:t>
            </a:r>
            <a:r>
              <a:rPr sz="2000" b="1" spc="-5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04040"/>
                </a:solidFill>
                <a:latin typeface="Arial"/>
                <a:cs typeface="Arial"/>
              </a:rPr>
              <a:t>AUDIENCES</a:t>
            </a:r>
            <a:endParaRPr sz="20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10"/>
              </a:spcBef>
            </a:pP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Airports</a:t>
            </a:r>
            <a:r>
              <a:rPr sz="1400" spc="-40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attract</a:t>
            </a:r>
            <a:r>
              <a:rPr sz="1400" spc="-40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0D0D0D"/>
                </a:solidFill>
                <a:latin typeface="Arial MT"/>
                <a:cs typeface="Arial MT"/>
              </a:rPr>
              <a:t>affluent</a:t>
            </a:r>
            <a:r>
              <a:rPr sz="1400" spc="-40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0D0D0D"/>
                </a:solidFill>
                <a:latin typeface="Arial MT"/>
                <a:cs typeface="Arial MT"/>
              </a:rPr>
              <a:t>individuals,</a:t>
            </a:r>
            <a:r>
              <a:rPr sz="1400" spc="-30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making</a:t>
            </a:r>
            <a:r>
              <a:rPr sz="1400" spc="-15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it</a:t>
            </a:r>
            <a:r>
              <a:rPr sz="1400" spc="-15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a </a:t>
            </a:r>
            <a:r>
              <a:rPr sz="1400" spc="-380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0D0D0D"/>
                </a:solidFill>
                <a:latin typeface="Arial MT"/>
                <a:cs typeface="Arial MT"/>
              </a:rPr>
              <a:t>prime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location to reach potential </a:t>
            </a:r>
            <a:r>
              <a:rPr sz="1400" spc="-5" dirty="0">
                <a:solidFill>
                  <a:srgbClr val="0D0D0D"/>
                </a:solidFill>
                <a:latin typeface="Arial MT"/>
                <a:cs typeface="Arial MT"/>
              </a:rPr>
              <a:t>customers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of </a:t>
            </a:r>
            <a:r>
              <a:rPr sz="1400" spc="-375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premium</a:t>
            </a:r>
            <a:r>
              <a:rPr sz="1400" spc="-45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automotive</a:t>
            </a:r>
            <a:r>
              <a:rPr sz="1400" spc="-35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brands.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14868" y="4779009"/>
            <a:ext cx="3874770" cy="1490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24125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404040"/>
                </a:solidFill>
                <a:latin typeface="Arial"/>
                <a:cs typeface="Arial"/>
              </a:rPr>
              <a:t>CAPTIVE </a:t>
            </a:r>
            <a:r>
              <a:rPr sz="2000" b="1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2000" b="1" spc="5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404040"/>
                </a:solidFill>
                <a:latin typeface="Arial"/>
                <a:cs typeface="Arial"/>
              </a:rPr>
              <a:t>DIENCE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5"/>
              </a:spcBef>
            </a:pP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Passengers spend significant </a:t>
            </a:r>
            <a:r>
              <a:rPr sz="1400" spc="-5" dirty="0">
                <a:solidFill>
                  <a:srgbClr val="0D0D0D"/>
                </a:solidFill>
                <a:latin typeface="Arial MT"/>
                <a:cs typeface="Arial MT"/>
              </a:rPr>
              <a:t>time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at airports, </a:t>
            </a:r>
            <a:r>
              <a:rPr sz="1400" spc="5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creating</a:t>
            </a:r>
            <a:r>
              <a:rPr sz="1400" spc="-55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an</a:t>
            </a:r>
            <a:r>
              <a:rPr sz="1400" spc="-25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opportunity</a:t>
            </a:r>
            <a:r>
              <a:rPr sz="1400" spc="-45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for</a:t>
            </a:r>
            <a:r>
              <a:rPr sz="1400" spc="-40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brands</a:t>
            </a:r>
            <a:r>
              <a:rPr sz="1400" spc="-30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engage</a:t>
            </a:r>
            <a:r>
              <a:rPr sz="1400" spc="-35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0D0D0D"/>
                </a:solidFill>
                <a:latin typeface="Arial MT"/>
                <a:cs typeface="Arial MT"/>
              </a:rPr>
              <a:t>with </a:t>
            </a:r>
            <a:r>
              <a:rPr sz="1400" spc="-375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potential </a:t>
            </a:r>
            <a:r>
              <a:rPr sz="1400" spc="-5" dirty="0">
                <a:solidFill>
                  <a:srgbClr val="0D0D0D"/>
                </a:solidFill>
                <a:latin typeface="Arial MT"/>
                <a:cs typeface="Arial MT"/>
              </a:rPr>
              <a:t>customers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through </a:t>
            </a:r>
            <a:r>
              <a:rPr sz="1400" spc="-5" dirty="0">
                <a:solidFill>
                  <a:srgbClr val="0D0D0D"/>
                </a:solidFill>
                <a:latin typeface="Arial MT"/>
                <a:cs typeface="Arial MT"/>
              </a:rPr>
              <a:t>impactful </a:t>
            </a:r>
            <a:r>
              <a:rPr sz="1400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0D0D0D"/>
                </a:solidFill>
                <a:latin typeface="Arial MT"/>
                <a:cs typeface="Arial MT"/>
              </a:rPr>
              <a:t>advertisements.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836789" y="197561"/>
            <a:ext cx="3929379" cy="1886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405"/>
              </a:lnSpc>
              <a:spcBef>
                <a:spcPts val="100"/>
              </a:spcBef>
            </a:pPr>
            <a:r>
              <a:rPr sz="4800" dirty="0">
                <a:solidFill>
                  <a:srgbClr val="163855"/>
                </a:solidFill>
              </a:rPr>
              <a:t>WHY</a:t>
            </a:r>
            <a:r>
              <a:rPr sz="4800" spc="-140" dirty="0">
                <a:solidFill>
                  <a:srgbClr val="163855"/>
                </a:solidFill>
              </a:rPr>
              <a:t> </a:t>
            </a:r>
            <a:r>
              <a:rPr sz="4800" dirty="0">
                <a:solidFill>
                  <a:srgbClr val="163855"/>
                </a:solidFill>
              </a:rPr>
              <a:t>IT</a:t>
            </a:r>
            <a:endParaRPr sz="4800"/>
          </a:p>
          <a:p>
            <a:pPr marL="18415">
              <a:lnSpc>
                <a:spcPts val="9245"/>
              </a:lnSpc>
            </a:pPr>
            <a:r>
              <a:rPr sz="8000" dirty="0"/>
              <a:t>WORKS</a:t>
            </a:r>
            <a:endParaRPr sz="80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20E986-CB6C-FEDB-3F25-5F3930F7DF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803" y="456565"/>
            <a:ext cx="704397" cy="2292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3148" y="1187196"/>
            <a:ext cx="6350508" cy="42672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08189" y="2831719"/>
            <a:ext cx="400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0000"/>
                </a:solidFill>
                <a:latin typeface="Verdana"/>
                <a:cs typeface="Verdana"/>
              </a:rPr>
              <a:t>TARGET</a:t>
            </a:r>
            <a:r>
              <a:rPr sz="2400" spc="-2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000000"/>
                </a:solidFill>
                <a:latin typeface="Verdana"/>
                <a:cs typeface="Verdana"/>
              </a:rPr>
              <a:t>-</a:t>
            </a:r>
            <a:r>
              <a:rPr sz="2400" spc="-4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spc="-5" dirty="0">
                <a:solidFill>
                  <a:srgbClr val="000000"/>
                </a:solidFill>
                <a:latin typeface="Verdana"/>
                <a:cs typeface="Verdana"/>
              </a:rPr>
              <a:t>DEPARTURES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7A59D8E-F442-C779-224F-4B4276459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6" y="6248400"/>
            <a:ext cx="1841500" cy="457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F236B2-B05D-F2A9-6343-90BB03C68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6096000"/>
            <a:ext cx="3581400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176261" y="356107"/>
            <a:ext cx="4167504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DEPARTURE</a:t>
            </a:r>
            <a:r>
              <a:rPr spc="-65" dirty="0"/>
              <a:t> </a:t>
            </a:r>
            <a:r>
              <a:rPr spc="-45" dirty="0"/>
              <a:t>IMPACT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389114" y="1423542"/>
            <a:ext cx="3698240" cy="21805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8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Why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this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could be great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?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ts val="1680"/>
              </a:lnSpc>
              <a:spcBef>
                <a:spcPts val="20"/>
              </a:spcBef>
            </a:pPr>
            <a:r>
              <a:rPr sz="1400" spc="5" dirty="0">
                <a:latin typeface="Lucida Sans Unicode"/>
                <a:cs typeface="Lucida Sans Unicode"/>
              </a:rPr>
              <a:t>An</a:t>
            </a:r>
            <a:r>
              <a:rPr sz="1400" spc="-80" dirty="0">
                <a:latin typeface="Lucida Sans Unicode"/>
                <a:cs typeface="Lucida Sans Unicode"/>
              </a:rPr>
              <a:t> </a:t>
            </a:r>
            <a:r>
              <a:rPr sz="1400" spc="15" dirty="0">
                <a:latin typeface="Lucida Sans Unicode"/>
                <a:cs typeface="Lucida Sans Unicode"/>
              </a:rPr>
              <a:t>i</a:t>
            </a:r>
            <a:r>
              <a:rPr sz="1400" spc="65" dirty="0">
                <a:latin typeface="Lucida Sans Unicode"/>
                <a:cs typeface="Lucida Sans Unicode"/>
              </a:rPr>
              <a:t>m</a:t>
            </a:r>
            <a:r>
              <a:rPr sz="1400" spc="135" dirty="0">
                <a:latin typeface="Lucida Sans Unicode"/>
                <a:cs typeface="Lucida Sans Unicode"/>
              </a:rPr>
              <a:t>m</a:t>
            </a:r>
            <a:r>
              <a:rPr sz="1400" spc="90" dirty="0">
                <a:latin typeface="Lucida Sans Unicode"/>
                <a:cs typeface="Lucida Sans Unicode"/>
              </a:rPr>
              <a:t>e</a:t>
            </a:r>
            <a:r>
              <a:rPr sz="1400" spc="25" dirty="0">
                <a:latin typeface="Lucida Sans Unicode"/>
                <a:cs typeface="Lucida Sans Unicode"/>
              </a:rPr>
              <a:t>n</a:t>
            </a:r>
            <a:r>
              <a:rPr sz="1400" spc="5" dirty="0">
                <a:latin typeface="Lucida Sans Unicode"/>
                <a:cs typeface="Lucida Sans Unicode"/>
              </a:rPr>
              <a:t>s</a:t>
            </a:r>
            <a:r>
              <a:rPr sz="1400" spc="90" dirty="0">
                <a:latin typeface="Lucida Sans Unicode"/>
                <a:cs typeface="Lucida Sans Unicode"/>
              </a:rPr>
              <a:t>e</a:t>
            </a:r>
            <a:r>
              <a:rPr sz="1400" spc="-80" dirty="0">
                <a:latin typeface="Lucida Sans Unicode"/>
                <a:cs typeface="Lucida Sans Unicode"/>
              </a:rPr>
              <a:t> </a:t>
            </a:r>
            <a:r>
              <a:rPr sz="1400" spc="40" dirty="0">
                <a:latin typeface="Lucida Sans Unicode"/>
                <a:cs typeface="Lucida Sans Unicode"/>
              </a:rPr>
              <a:t>stat</a:t>
            </a:r>
            <a:r>
              <a:rPr sz="1400" spc="35" dirty="0">
                <a:latin typeface="Lucida Sans Unicode"/>
                <a:cs typeface="Lucida Sans Unicode"/>
              </a:rPr>
              <a:t>ic</a:t>
            </a:r>
            <a:r>
              <a:rPr sz="1400" spc="-105" dirty="0">
                <a:latin typeface="Lucida Sans Unicode"/>
                <a:cs typeface="Lucida Sans Unicode"/>
              </a:rPr>
              <a:t> </a:t>
            </a:r>
            <a:r>
              <a:rPr sz="1400" spc="75" dirty="0">
                <a:latin typeface="Lucida Sans Unicode"/>
                <a:cs typeface="Lucida Sans Unicode"/>
              </a:rPr>
              <a:t>banne</a:t>
            </a:r>
            <a:r>
              <a:rPr sz="1400" spc="-50" dirty="0">
                <a:latin typeface="Lucida Sans Unicode"/>
                <a:cs typeface="Lucida Sans Unicode"/>
              </a:rPr>
              <a:t>r</a:t>
            </a:r>
            <a:r>
              <a:rPr sz="1400" spc="-85" dirty="0">
                <a:latin typeface="Lucida Sans Unicode"/>
                <a:cs typeface="Lucida Sans Unicode"/>
              </a:rPr>
              <a:t> </a:t>
            </a:r>
            <a:r>
              <a:rPr sz="1400" spc="15" dirty="0">
                <a:latin typeface="Lucida Sans Unicode"/>
                <a:cs typeface="Lucida Sans Unicode"/>
              </a:rPr>
              <a:t>pro</a:t>
            </a:r>
            <a:r>
              <a:rPr sz="1400" spc="135" dirty="0">
                <a:latin typeface="Lucida Sans Unicode"/>
                <a:cs typeface="Lucida Sans Unicode"/>
              </a:rPr>
              <a:t>m</a:t>
            </a:r>
            <a:r>
              <a:rPr sz="1400" spc="15" dirty="0">
                <a:latin typeface="Lucida Sans Unicode"/>
                <a:cs typeface="Lucida Sans Unicode"/>
              </a:rPr>
              <a:t>in</a:t>
            </a:r>
            <a:r>
              <a:rPr sz="1400" spc="25" dirty="0">
                <a:latin typeface="Lucida Sans Unicode"/>
                <a:cs typeface="Lucida Sans Unicode"/>
              </a:rPr>
              <a:t>e</a:t>
            </a:r>
            <a:r>
              <a:rPr sz="1400" spc="10" dirty="0">
                <a:latin typeface="Lucida Sans Unicode"/>
                <a:cs typeface="Lucida Sans Unicode"/>
              </a:rPr>
              <a:t>nt</a:t>
            </a:r>
            <a:r>
              <a:rPr sz="1400" spc="-5" dirty="0">
                <a:latin typeface="Lucida Sans Unicode"/>
                <a:cs typeface="Lucida Sans Unicode"/>
              </a:rPr>
              <a:t>ly  </a:t>
            </a:r>
            <a:r>
              <a:rPr sz="1400" spc="20" dirty="0">
                <a:latin typeface="Lucida Sans Unicode"/>
                <a:cs typeface="Lucida Sans Unicode"/>
              </a:rPr>
              <a:t>positioned</a:t>
            </a:r>
            <a:r>
              <a:rPr sz="1400" spc="-95" dirty="0">
                <a:latin typeface="Lucida Sans Unicode"/>
                <a:cs typeface="Lucida Sans Unicode"/>
              </a:rPr>
              <a:t> </a:t>
            </a:r>
            <a:r>
              <a:rPr sz="1400" spc="-15" dirty="0">
                <a:latin typeface="Lucida Sans Unicode"/>
                <a:cs typeface="Lucida Sans Unicode"/>
              </a:rPr>
              <a:t>in</a:t>
            </a:r>
            <a:r>
              <a:rPr sz="1400" spc="-70" dirty="0">
                <a:latin typeface="Lucida Sans Unicode"/>
                <a:cs typeface="Lucida Sans Unicode"/>
              </a:rPr>
              <a:t> </a:t>
            </a:r>
            <a:r>
              <a:rPr sz="1400" spc="35" dirty="0">
                <a:latin typeface="Lucida Sans Unicode"/>
                <a:cs typeface="Lucida Sans Unicode"/>
              </a:rPr>
              <a:t>the</a:t>
            </a:r>
            <a:r>
              <a:rPr sz="1400" spc="-80" dirty="0">
                <a:latin typeface="Lucida Sans Unicode"/>
                <a:cs typeface="Lucida Sans Unicode"/>
              </a:rPr>
              <a:t> </a:t>
            </a:r>
            <a:r>
              <a:rPr sz="1400" spc="-15" dirty="0">
                <a:latin typeface="Lucida Sans Unicode"/>
                <a:cs typeface="Lucida Sans Unicode"/>
              </a:rPr>
              <a:t>left</a:t>
            </a:r>
            <a:r>
              <a:rPr sz="1400" spc="-70" dirty="0">
                <a:latin typeface="Lucida Sans Unicode"/>
                <a:cs typeface="Lucida Sans Unicode"/>
              </a:rPr>
              <a:t> </a:t>
            </a:r>
            <a:r>
              <a:rPr sz="1400" spc="30" dirty="0">
                <a:latin typeface="Lucida Sans Unicode"/>
                <a:cs typeface="Lucida Sans Unicode"/>
              </a:rPr>
              <a:t>corner</a:t>
            </a:r>
            <a:r>
              <a:rPr sz="1400" spc="-95" dirty="0">
                <a:latin typeface="Lucida Sans Unicode"/>
                <a:cs typeface="Lucida Sans Unicode"/>
              </a:rPr>
              <a:t> </a:t>
            </a:r>
            <a:r>
              <a:rPr sz="1400" spc="-10" dirty="0">
                <a:latin typeface="Lucida Sans Unicode"/>
                <a:cs typeface="Lucida Sans Unicode"/>
              </a:rPr>
              <a:t>of</a:t>
            </a:r>
            <a:r>
              <a:rPr sz="1400" spc="-75" dirty="0">
                <a:latin typeface="Lucida Sans Unicode"/>
                <a:cs typeface="Lucida Sans Unicode"/>
              </a:rPr>
              <a:t> </a:t>
            </a:r>
            <a:r>
              <a:rPr sz="1400" spc="35" dirty="0">
                <a:latin typeface="Lucida Sans Unicode"/>
                <a:cs typeface="Lucida Sans Unicode"/>
              </a:rPr>
              <a:t>the</a:t>
            </a:r>
            <a:r>
              <a:rPr sz="1400" spc="-80" dirty="0">
                <a:latin typeface="Lucida Sans Unicode"/>
                <a:cs typeface="Lucida Sans Unicode"/>
              </a:rPr>
              <a:t> </a:t>
            </a:r>
            <a:r>
              <a:rPr sz="1400" spc="45" dirty="0">
                <a:latin typeface="Lucida Sans Unicode"/>
                <a:cs typeface="Lucida Sans Unicode"/>
              </a:rPr>
              <a:t>check- </a:t>
            </a:r>
            <a:r>
              <a:rPr sz="1400" spc="-425" dirty="0">
                <a:latin typeface="Lucida Sans Unicode"/>
                <a:cs typeface="Lucida Sans Unicode"/>
              </a:rPr>
              <a:t> </a:t>
            </a:r>
            <a:r>
              <a:rPr sz="1400" spc="-15" dirty="0">
                <a:latin typeface="Lucida Sans Unicode"/>
                <a:cs typeface="Lucida Sans Unicode"/>
              </a:rPr>
              <a:t>in</a:t>
            </a:r>
            <a:r>
              <a:rPr sz="1400" spc="-75" dirty="0">
                <a:latin typeface="Lucida Sans Unicode"/>
                <a:cs typeface="Lucida Sans Unicode"/>
              </a:rPr>
              <a:t> </a:t>
            </a:r>
            <a:r>
              <a:rPr sz="1400" spc="20" dirty="0">
                <a:latin typeface="Lucida Sans Unicode"/>
                <a:cs typeface="Lucida Sans Unicode"/>
              </a:rPr>
              <a:t>hall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spc="80" dirty="0">
                <a:latin typeface="Lucida Sans Unicode"/>
                <a:cs typeface="Lucida Sans Unicode"/>
              </a:rPr>
              <a:t>at</a:t>
            </a:r>
            <a:r>
              <a:rPr sz="1400" spc="-70" dirty="0">
                <a:latin typeface="Lucida Sans Unicode"/>
                <a:cs typeface="Lucida Sans Unicode"/>
              </a:rPr>
              <a:t> </a:t>
            </a:r>
            <a:r>
              <a:rPr sz="1400" spc="55" dirty="0">
                <a:latin typeface="Lucida Sans Unicode"/>
                <a:cs typeface="Lucida Sans Unicode"/>
              </a:rPr>
              <a:t>Phnom</a:t>
            </a:r>
            <a:r>
              <a:rPr sz="1400" spc="-85" dirty="0">
                <a:latin typeface="Lucida Sans Unicode"/>
                <a:cs typeface="Lucida Sans Unicode"/>
              </a:rPr>
              <a:t> </a:t>
            </a:r>
            <a:r>
              <a:rPr sz="1400" spc="45" dirty="0">
                <a:latin typeface="Lucida Sans Unicode"/>
                <a:cs typeface="Lucida Sans Unicode"/>
              </a:rPr>
              <a:t>Penh</a:t>
            </a:r>
            <a:r>
              <a:rPr sz="1400" spc="-85" dirty="0">
                <a:latin typeface="Lucida Sans Unicode"/>
                <a:cs typeface="Lucida Sans Unicode"/>
              </a:rPr>
              <a:t> </a:t>
            </a:r>
            <a:r>
              <a:rPr sz="1400" spc="-5" dirty="0">
                <a:latin typeface="Lucida Sans Unicode"/>
                <a:cs typeface="Lucida Sans Unicode"/>
              </a:rPr>
              <a:t>airport.</a:t>
            </a:r>
            <a:r>
              <a:rPr sz="1400" spc="-70" dirty="0">
                <a:latin typeface="Lucida Sans Unicode"/>
                <a:cs typeface="Lucida Sans Unicode"/>
              </a:rPr>
              <a:t> </a:t>
            </a:r>
            <a:r>
              <a:rPr sz="1400" spc="-40" dirty="0">
                <a:latin typeface="Lucida Sans Unicode"/>
                <a:cs typeface="Lucida Sans Unicode"/>
              </a:rPr>
              <a:t>This</a:t>
            </a:r>
            <a:endParaRPr sz="1400">
              <a:latin typeface="Lucida Sans Unicode"/>
              <a:cs typeface="Lucida Sans Unicode"/>
            </a:endParaRPr>
          </a:p>
          <a:p>
            <a:pPr marL="12700" marR="139700">
              <a:lnSpc>
                <a:spcPts val="1680"/>
              </a:lnSpc>
            </a:pPr>
            <a:r>
              <a:rPr sz="1400" spc="30" dirty="0">
                <a:latin typeface="Lucida Sans Unicode"/>
                <a:cs typeface="Lucida Sans Unicode"/>
              </a:rPr>
              <a:t>advertising </a:t>
            </a:r>
            <a:r>
              <a:rPr sz="1400" spc="95" dirty="0">
                <a:latin typeface="Lucida Sans Unicode"/>
                <a:cs typeface="Lucida Sans Unicode"/>
              </a:rPr>
              <a:t>space </a:t>
            </a:r>
            <a:r>
              <a:rPr sz="1400" spc="-30" dirty="0">
                <a:latin typeface="Lucida Sans Unicode"/>
                <a:cs typeface="Lucida Sans Unicode"/>
              </a:rPr>
              <a:t>will </a:t>
            </a:r>
            <a:r>
              <a:rPr sz="1400" spc="75" dirty="0">
                <a:latin typeface="Lucida Sans Unicode"/>
                <a:cs typeface="Lucida Sans Unicode"/>
              </a:rPr>
              <a:t>be </a:t>
            </a:r>
            <a:r>
              <a:rPr sz="1400" spc="5" dirty="0">
                <a:latin typeface="Lucida Sans Unicode"/>
                <a:cs typeface="Lucida Sans Unicode"/>
              </a:rPr>
              <a:t>visible </a:t>
            </a:r>
            <a:r>
              <a:rPr sz="1400" spc="10" dirty="0">
                <a:latin typeface="Lucida Sans Unicode"/>
                <a:cs typeface="Lucida Sans Unicode"/>
              </a:rPr>
              <a:t>to </a:t>
            </a:r>
            <a:r>
              <a:rPr sz="1400" spc="15" dirty="0">
                <a:latin typeface="Lucida Sans Unicode"/>
                <a:cs typeface="Lucida Sans Unicode"/>
              </a:rPr>
              <a:t>all </a:t>
            </a:r>
            <a:r>
              <a:rPr sz="1400" spc="20" dirty="0">
                <a:latin typeface="Lucida Sans Unicode"/>
                <a:cs typeface="Lucida Sans Unicode"/>
              </a:rPr>
              <a:t> </a:t>
            </a:r>
            <a:r>
              <a:rPr sz="1400" spc="40" dirty="0">
                <a:latin typeface="Lucida Sans Unicode"/>
                <a:cs typeface="Lucida Sans Unicode"/>
              </a:rPr>
              <a:t>departing</a:t>
            </a:r>
            <a:r>
              <a:rPr sz="1400" spc="-80" dirty="0">
                <a:latin typeface="Lucida Sans Unicode"/>
                <a:cs typeface="Lucida Sans Unicode"/>
              </a:rPr>
              <a:t> </a:t>
            </a:r>
            <a:r>
              <a:rPr sz="1400" spc="50" dirty="0">
                <a:latin typeface="Lucida Sans Unicode"/>
                <a:cs typeface="Lucida Sans Unicode"/>
              </a:rPr>
              <a:t>passengers</a:t>
            </a:r>
            <a:r>
              <a:rPr sz="1400" spc="-110" dirty="0">
                <a:latin typeface="Lucida Sans Unicode"/>
                <a:cs typeface="Lucida Sans Unicode"/>
              </a:rPr>
              <a:t> </a:t>
            </a:r>
            <a:r>
              <a:rPr sz="1400" spc="95" dirty="0">
                <a:latin typeface="Lucida Sans Unicode"/>
                <a:cs typeface="Lucida Sans Unicode"/>
              </a:rPr>
              <a:t>as</a:t>
            </a:r>
            <a:r>
              <a:rPr sz="1400" spc="-80" dirty="0">
                <a:latin typeface="Lucida Sans Unicode"/>
                <a:cs typeface="Lucida Sans Unicode"/>
              </a:rPr>
              <a:t> </a:t>
            </a:r>
            <a:r>
              <a:rPr sz="1400" spc="40" dirty="0">
                <a:latin typeface="Lucida Sans Unicode"/>
                <a:cs typeface="Lucida Sans Unicode"/>
              </a:rPr>
              <a:t>they</a:t>
            </a:r>
            <a:r>
              <a:rPr sz="1400" spc="-95" dirty="0">
                <a:latin typeface="Lucida Sans Unicode"/>
                <a:cs typeface="Lucida Sans Unicode"/>
              </a:rPr>
              <a:t> </a:t>
            </a:r>
            <a:r>
              <a:rPr sz="1400" spc="30" dirty="0">
                <a:latin typeface="Lucida Sans Unicode"/>
                <a:cs typeface="Lucida Sans Unicode"/>
              </a:rPr>
              <a:t>enter</a:t>
            </a:r>
            <a:r>
              <a:rPr sz="1400" spc="-95" dirty="0">
                <a:latin typeface="Lucida Sans Unicode"/>
                <a:cs typeface="Lucida Sans Unicode"/>
              </a:rPr>
              <a:t> </a:t>
            </a:r>
            <a:r>
              <a:rPr sz="1400" spc="35" dirty="0">
                <a:latin typeface="Lucida Sans Unicode"/>
                <a:cs typeface="Lucida Sans Unicode"/>
              </a:rPr>
              <a:t>the </a:t>
            </a:r>
            <a:r>
              <a:rPr sz="1400" spc="-425" dirty="0">
                <a:latin typeface="Lucida Sans Unicode"/>
                <a:cs typeface="Lucida Sans Unicode"/>
              </a:rPr>
              <a:t> </a:t>
            </a:r>
            <a:r>
              <a:rPr sz="1400" spc="20" dirty="0">
                <a:latin typeface="Lucida Sans Unicode"/>
                <a:cs typeface="Lucida Sans Unicode"/>
              </a:rPr>
              <a:t>air</a:t>
            </a:r>
            <a:r>
              <a:rPr sz="1400" spc="15" dirty="0">
                <a:latin typeface="Lucida Sans Unicode"/>
                <a:cs typeface="Lucida Sans Unicode"/>
              </a:rPr>
              <a:t>por</a:t>
            </a:r>
            <a:r>
              <a:rPr sz="1400" spc="-15" dirty="0">
                <a:latin typeface="Lucida Sans Unicode"/>
                <a:cs typeface="Lucida Sans Unicode"/>
              </a:rPr>
              <a:t>t</a:t>
            </a:r>
            <a:r>
              <a:rPr sz="1400" spc="-65" dirty="0">
                <a:latin typeface="Lucida Sans Unicode"/>
                <a:cs typeface="Lucida Sans Unicode"/>
              </a:rPr>
              <a:t> </a:t>
            </a:r>
            <a:r>
              <a:rPr sz="1400" spc="90" dirty="0">
                <a:latin typeface="Lucida Sans Unicode"/>
                <a:cs typeface="Lucida Sans Unicode"/>
              </a:rPr>
              <a:t>and</a:t>
            </a:r>
            <a:r>
              <a:rPr sz="1400" spc="-65" dirty="0">
                <a:latin typeface="Lucida Sans Unicode"/>
                <a:cs typeface="Lucida Sans Unicode"/>
              </a:rPr>
              <a:t> </a:t>
            </a:r>
            <a:r>
              <a:rPr sz="1400" spc="15" dirty="0">
                <a:latin typeface="Lucida Sans Unicode"/>
                <a:cs typeface="Lucida Sans Unicode"/>
              </a:rPr>
              <a:t>pro</a:t>
            </a:r>
            <a:r>
              <a:rPr sz="1400" spc="110" dirty="0">
                <a:latin typeface="Lucida Sans Unicode"/>
                <a:cs typeface="Lucida Sans Unicode"/>
              </a:rPr>
              <a:t>ce</a:t>
            </a:r>
            <a:r>
              <a:rPr sz="1400" spc="90" dirty="0">
                <a:latin typeface="Lucida Sans Unicode"/>
                <a:cs typeface="Lucida Sans Unicode"/>
              </a:rPr>
              <a:t>e</a:t>
            </a:r>
            <a:r>
              <a:rPr sz="1400" spc="65" dirty="0">
                <a:latin typeface="Lucida Sans Unicode"/>
                <a:cs typeface="Lucida Sans Unicode"/>
              </a:rPr>
              <a:t>d</a:t>
            </a:r>
            <a:r>
              <a:rPr sz="1400" spc="-110" dirty="0">
                <a:latin typeface="Lucida Sans Unicode"/>
                <a:cs typeface="Lucida Sans Unicode"/>
              </a:rPr>
              <a:t> </a:t>
            </a:r>
            <a:r>
              <a:rPr sz="1400" spc="-15" dirty="0">
                <a:latin typeface="Lucida Sans Unicode"/>
                <a:cs typeface="Lucida Sans Unicode"/>
              </a:rPr>
              <a:t>t</a:t>
            </a:r>
            <a:r>
              <a:rPr sz="1400" spc="35" dirty="0">
                <a:latin typeface="Lucida Sans Unicode"/>
                <a:cs typeface="Lucida Sans Unicode"/>
              </a:rPr>
              <a:t>o</a:t>
            </a:r>
            <a:r>
              <a:rPr sz="1400" spc="-70" dirty="0">
                <a:latin typeface="Lucida Sans Unicode"/>
                <a:cs typeface="Lucida Sans Unicode"/>
              </a:rPr>
              <a:t> </a:t>
            </a:r>
            <a:r>
              <a:rPr sz="1400" spc="90" dirty="0">
                <a:latin typeface="Lucida Sans Unicode"/>
                <a:cs typeface="Lucida Sans Unicode"/>
              </a:rPr>
              <a:t>pa</a:t>
            </a:r>
            <a:r>
              <a:rPr sz="1400" spc="70" dirty="0">
                <a:latin typeface="Lucida Sans Unicode"/>
                <a:cs typeface="Lucida Sans Unicode"/>
              </a:rPr>
              <a:t>s</a:t>
            </a:r>
            <a:r>
              <a:rPr sz="1400" spc="10" dirty="0">
                <a:latin typeface="Lucida Sans Unicode"/>
                <a:cs typeface="Lucida Sans Unicode"/>
              </a:rPr>
              <a:t>sport</a:t>
            </a:r>
            <a:r>
              <a:rPr sz="1400" spc="-80" dirty="0">
                <a:latin typeface="Lucida Sans Unicode"/>
                <a:cs typeface="Lucida Sans Unicode"/>
              </a:rPr>
              <a:t> </a:t>
            </a:r>
            <a:r>
              <a:rPr sz="1400" spc="50" dirty="0">
                <a:latin typeface="Lucida Sans Unicode"/>
                <a:cs typeface="Lucida Sans Unicode"/>
              </a:rPr>
              <a:t>con</a:t>
            </a:r>
            <a:r>
              <a:rPr sz="1400" spc="35" dirty="0">
                <a:latin typeface="Lucida Sans Unicode"/>
                <a:cs typeface="Lucida Sans Unicode"/>
              </a:rPr>
              <a:t>t</a:t>
            </a:r>
            <a:r>
              <a:rPr sz="1400" spc="-50" dirty="0">
                <a:latin typeface="Lucida Sans Unicode"/>
                <a:cs typeface="Lucida Sans Unicode"/>
              </a:rPr>
              <a:t>r</a:t>
            </a:r>
            <a:r>
              <a:rPr sz="1400" spc="-10" dirty="0">
                <a:latin typeface="Lucida Sans Unicode"/>
                <a:cs typeface="Lucida Sans Unicode"/>
              </a:rPr>
              <a:t>ol  </a:t>
            </a:r>
            <a:r>
              <a:rPr sz="1400" spc="25" dirty="0">
                <a:latin typeface="Lucida Sans Unicode"/>
                <a:cs typeface="Lucida Sans Unicode"/>
              </a:rPr>
              <a:t>after </a:t>
            </a:r>
            <a:r>
              <a:rPr sz="1400" spc="5" dirty="0">
                <a:latin typeface="Lucida Sans Unicode"/>
                <a:cs typeface="Lucida Sans Unicode"/>
              </a:rPr>
              <a:t>check-in. </a:t>
            </a:r>
            <a:r>
              <a:rPr sz="1400" spc="-40" dirty="0">
                <a:latin typeface="Lucida Sans Unicode"/>
                <a:cs typeface="Lucida Sans Unicode"/>
              </a:rPr>
              <a:t>This </a:t>
            </a:r>
            <a:r>
              <a:rPr sz="1400" spc="-5" dirty="0">
                <a:latin typeface="Lucida Sans Unicode"/>
                <a:cs typeface="Lucida Sans Unicode"/>
              </a:rPr>
              <a:t>unit </a:t>
            </a:r>
            <a:r>
              <a:rPr sz="1400" spc="-20" dirty="0">
                <a:latin typeface="Lucida Sans Unicode"/>
                <a:cs typeface="Lucida Sans Unicode"/>
              </a:rPr>
              <a:t>is </a:t>
            </a:r>
            <a:r>
              <a:rPr sz="1400" spc="30" dirty="0">
                <a:latin typeface="Lucida Sans Unicode"/>
                <a:cs typeface="Lucida Sans Unicode"/>
              </a:rPr>
              <a:t>specifically </a:t>
            </a:r>
            <a:r>
              <a:rPr sz="1400" spc="35" dirty="0">
                <a:latin typeface="Lucida Sans Unicode"/>
                <a:cs typeface="Lucida Sans Unicode"/>
              </a:rPr>
              <a:t> </a:t>
            </a:r>
            <a:r>
              <a:rPr sz="1400" spc="45" dirty="0">
                <a:latin typeface="Lucida Sans Unicode"/>
                <a:cs typeface="Lucida Sans Unicode"/>
              </a:rPr>
              <a:t>designed</a:t>
            </a:r>
            <a:r>
              <a:rPr sz="1400" spc="-105" dirty="0">
                <a:latin typeface="Lucida Sans Unicode"/>
                <a:cs typeface="Lucida Sans Unicode"/>
              </a:rPr>
              <a:t> </a:t>
            </a:r>
            <a:r>
              <a:rPr sz="1400" spc="-25" dirty="0">
                <a:latin typeface="Lucida Sans Unicode"/>
                <a:cs typeface="Lucida Sans Unicode"/>
              </a:rPr>
              <a:t>for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spc="50" dirty="0">
                <a:latin typeface="Lucida Sans Unicode"/>
                <a:cs typeface="Lucida Sans Unicode"/>
              </a:rPr>
              <a:t>brands</a:t>
            </a:r>
            <a:r>
              <a:rPr sz="1400" spc="-75" dirty="0">
                <a:latin typeface="Lucida Sans Unicode"/>
                <a:cs typeface="Lucida Sans Unicode"/>
              </a:rPr>
              <a:t> </a:t>
            </a:r>
            <a:r>
              <a:rPr sz="1400" spc="50" dirty="0">
                <a:latin typeface="Lucida Sans Unicode"/>
                <a:cs typeface="Lucida Sans Unicode"/>
              </a:rPr>
              <a:t>aiming</a:t>
            </a:r>
            <a:r>
              <a:rPr sz="1400" spc="-95" dirty="0">
                <a:latin typeface="Lucida Sans Unicode"/>
                <a:cs typeface="Lucida Sans Unicode"/>
              </a:rPr>
              <a:t> </a:t>
            </a:r>
            <a:r>
              <a:rPr sz="1400" spc="-25" dirty="0">
                <a:latin typeface="Lucida Sans Unicode"/>
                <a:cs typeface="Lucida Sans Unicode"/>
              </a:rPr>
              <a:t>for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spc="175" dirty="0">
                <a:latin typeface="Lucida Sans Unicode"/>
                <a:cs typeface="Lucida Sans Unicode"/>
              </a:rPr>
              <a:t>a</a:t>
            </a:r>
            <a:endParaRPr sz="1400">
              <a:latin typeface="Lucida Sans Unicode"/>
              <a:cs typeface="Lucida Sans Unicode"/>
            </a:endParaRPr>
          </a:p>
          <a:p>
            <a:pPr marL="12700">
              <a:lnSpc>
                <a:spcPts val="1625"/>
              </a:lnSpc>
            </a:pPr>
            <a:r>
              <a:rPr sz="1400" spc="15" dirty="0">
                <a:latin typeface="Lucida Sans Unicode"/>
                <a:cs typeface="Lucida Sans Unicode"/>
              </a:rPr>
              <a:t>significant</a:t>
            </a:r>
            <a:r>
              <a:rPr sz="1400" spc="-70" dirty="0">
                <a:latin typeface="Lucida Sans Unicode"/>
                <a:cs typeface="Lucida Sans Unicode"/>
              </a:rPr>
              <a:t> </a:t>
            </a:r>
            <a:r>
              <a:rPr sz="1400" spc="40" dirty="0">
                <a:latin typeface="Lucida Sans Unicode"/>
                <a:cs typeface="Lucida Sans Unicode"/>
              </a:rPr>
              <a:t>impact.</a:t>
            </a:r>
            <a:endParaRPr sz="1400">
              <a:latin typeface="Lucida Sans Unicode"/>
              <a:cs typeface="Lucida Sans Unicode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309104" y="3808476"/>
            <a:ext cx="3679190" cy="2062480"/>
            <a:chOff x="7309104" y="3808476"/>
            <a:chExt cx="3679190" cy="2062480"/>
          </a:xfrm>
        </p:grpSpPr>
        <p:sp>
          <p:nvSpPr>
            <p:cNvPr id="12" name="object 12"/>
            <p:cNvSpPr/>
            <p:nvPr/>
          </p:nvSpPr>
          <p:spPr>
            <a:xfrm>
              <a:off x="7309104" y="3808476"/>
              <a:ext cx="3679190" cy="2062480"/>
            </a:xfrm>
            <a:custGeom>
              <a:avLst/>
              <a:gdLst/>
              <a:ahLst/>
              <a:cxnLst/>
              <a:rect l="l" t="t" r="r" b="b"/>
              <a:pathLst>
                <a:path w="3679190" h="2062479">
                  <a:moveTo>
                    <a:pt x="3678936" y="0"/>
                  </a:moveTo>
                  <a:lnTo>
                    <a:pt x="0" y="0"/>
                  </a:lnTo>
                  <a:lnTo>
                    <a:pt x="0" y="2061972"/>
                  </a:lnTo>
                  <a:lnTo>
                    <a:pt x="3678936" y="2061972"/>
                  </a:lnTo>
                  <a:lnTo>
                    <a:pt x="3678936" y="0"/>
                  </a:lnTo>
                  <a:close/>
                </a:path>
              </a:pathLst>
            </a:custGeom>
            <a:solidFill>
              <a:srgbClr val="009A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47788" y="5245608"/>
              <a:ext cx="1561338" cy="45491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37092" y="5245608"/>
              <a:ext cx="339102" cy="45491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04148" y="5245608"/>
              <a:ext cx="1730502" cy="454914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7309104" y="3808476"/>
            <a:ext cx="3679190" cy="1777666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900" dirty="0">
              <a:latin typeface="Times New Roman"/>
              <a:cs typeface="Times New Roman"/>
            </a:endParaRPr>
          </a:p>
          <a:p>
            <a:pPr marL="267970" marR="1766570" algn="just">
              <a:lnSpc>
                <a:spcPct val="120000"/>
              </a:lnSpc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Format: Backlight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No.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units: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(PVC) </a:t>
            </a:r>
            <a:r>
              <a:rPr sz="1600" spc="-43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Size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1.4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x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endParaRPr sz="1600" dirty="0">
              <a:latin typeface="Arial MT"/>
              <a:cs typeface="Arial MT"/>
            </a:endParaRPr>
          </a:p>
          <a:p>
            <a:pPr marL="267970">
              <a:lnSpc>
                <a:spcPct val="100000"/>
              </a:lnSpc>
              <a:spcBef>
                <a:spcPts val="385"/>
              </a:spcBef>
            </a:pP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MONTHLY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COST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$5,</a:t>
            </a:r>
            <a:r>
              <a:rPr lang="en-US" sz="1600" b="1" spc="-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00</a:t>
            </a: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0" dirty="0">
                <a:solidFill>
                  <a:srgbClr val="FFFFFF"/>
                </a:solidFill>
                <a:latin typeface="Arial"/>
                <a:cs typeface="Arial"/>
              </a:rPr>
              <a:t>VAT</a:t>
            </a:r>
            <a:endParaRPr sz="1600" dirty="0">
              <a:latin typeface="Arial"/>
              <a:cs typeface="Arial"/>
            </a:endParaRPr>
          </a:p>
          <a:p>
            <a:pPr marL="267970">
              <a:lnSpc>
                <a:spcPct val="100000"/>
              </a:lnSpc>
              <a:spcBef>
                <a:spcPts val="384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***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Minimum 3-month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purchase</a:t>
            </a:r>
            <a:endParaRPr sz="1600" dirty="0">
              <a:latin typeface="Arial MT"/>
              <a:cs typeface="Arial MT"/>
            </a:endParaRPr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9539" y="335279"/>
            <a:ext cx="6941820" cy="55351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70"/>
            <a:ext cx="12191999" cy="685647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176261" y="356107"/>
            <a:ext cx="354393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DEPARTURE</a:t>
            </a:r>
            <a:r>
              <a:rPr spc="-85" dirty="0"/>
              <a:t> </a:t>
            </a:r>
            <a:r>
              <a:rPr dirty="0"/>
              <a:t>DUO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270242" y="1574114"/>
            <a:ext cx="3736340" cy="1753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8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Why this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could be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great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?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639"/>
              </a:lnSpc>
            </a:pPr>
            <a:r>
              <a:rPr sz="1400" spc="-130" dirty="0">
                <a:latin typeface="Lucida Sans Unicode"/>
                <a:cs typeface="Lucida Sans Unicode"/>
              </a:rPr>
              <a:t>T</a:t>
            </a:r>
            <a:r>
              <a:rPr sz="1400" spc="60" dirty="0">
                <a:latin typeface="Lucida Sans Unicode"/>
                <a:cs typeface="Lucida Sans Unicode"/>
              </a:rPr>
              <a:t>he</a:t>
            </a:r>
            <a:r>
              <a:rPr sz="1400" spc="-70" dirty="0">
                <a:latin typeface="Lucida Sans Unicode"/>
                <a:cs typeface="Lucida Sans Unicode"/>
              </a:rPr>
              <a:t> </a:t>
            </a:r>
            <a:r>
              <a:rPr sz="1400" spc="-65" dirty="0">
                <a:latin typeface="Lucida Sans Unicode"/>
                <a:cs typeface="Lucida Sans Unicode"/>
              </a:rPr>
              <a:t>f</a:t>
            </a:r>
            <a:r>
              <a:rPr sz="1400" spc="-55" dirty="0">
                <a:latin typeface="Lucida Sans Unicode"/>
                <a:cs typeface="Lucida Sans Unicode"/>
              </a:rPr>
              <a:t>ir</a:t>
            </a:r>
            <a:r>
              <a:rPr sz="1400" dirty="0">
                <a:latin typeface="Lucida Sans Unicode"/>
                <a:cs typeface="Lucida Sans Unicode"/>
              </a:rPr>
              <a:t>st</a:t>
            </a:r>
            <a:r>
              <a:rPr sz="1400" spc="-85" dirty="0">
                <a:latin typeface="Lucida Sans Unicode"/>
                <a:cs typeface="Lucida Sans Unicode"/>
              </a:rPr>
              <a:t> </a:t>
            </a:r>
            <a:r>
              <a:rPr sz="1400" spc="114" dirty="0">
                <a:latin typeface="Lucida Sans Unicode"/>
                <a:cs typeface="Lucida Sans Unicode"/>
              </a:rPr>
              <a:t>a</a:t>
            </a:r>
            <a:r>
              <a:rPr sz="1400" spc="120" dirty="0">
                <a:latin typeface="Lucida Sans Unicode"/>
                <a:cs typeface="Lucida Sans Unicode"/>
              </a:rPr>
              <a:t>d</a:t>
            </a:r>
            <a:r>
              <a:rPr sz="1400" spc="75" dirty="0">
                <a:latin typeface="Lucida Sans Unicode"/>
                <a:cs typeface="Lucida Sans Unicode"/>
              </a:rPr>
              <a:t>v</a:t>
            </a:r>
            <a:r>
              <a:rPr sz="1400" spc="85" dirty="0">
                <a:latin typeface="Lucida Sans Unicode"/>
                <a:cs typeface="Lucida Sans Unicode"/>
              </a:rPr>
              <a:t>e</a:t>
            </a:r>
            <a:r>
              <a:rPr sz="1400" spc="-35" dirty="0">
                <a:latin typeface="Lucida Sans Unicode"/>
                <a:cs typeface="Lucida Sans Unicode"/>
              </a:rPr>
              <a:t>r</a:t>
            </a:r>
            <a:r>
              <a:rPr sz="1400" spc="-25" dirty="0">
                <a:latin typeface="Lucida Sans Unicode"/>
                <a:cs typeface="Lucida Sans Unicode"/>
              </a:rPr>
              <a:t>t</a:t>
            </a:r>
            <a:r>
              <a:rPr sz="1400" dirty="0">
                <a:latin typeface="Lucida Sans Unicode"/>
                <a:cs typeface="Lucida Sans Unicode"/>
              </a:rPr>
              <a:t>ising</a:t>
            </a:r>
            <a:r>
              <a:rPr sz="1400" spc="-85" dirty="0">
                <a:latin typeface="Lucida Sans Unicode"/>
                <a:cs typeface="Lucida Sans Unicode"/>
              </a:rPr>
              <a:t> </a:t>
            </a:r>
            <a:r>
              <a:rPr sz="1400" spc="-5" dirty="0">
                <a:latin typeface="Lucida Sans Unicode"/>
                <a:cs typeface="Lucida Sans Unicode"/>
              </a:rPr>
              <a:t>unit</a:t>
            </a:r>
            <a:r>
              <a:rPr sz="1400" spc="20" dirty="0">
                <a:latin typeface="Lucida Sans Unicode"/>
                <a:cs typeface="Lucida Sans Unicode"/>
              </a:rPr>
              <a:t>s</a:t>
            </a:r>
            <a:r>
              <a:rPr sz="1400" spc="-7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vi</a:t>
            </a:r>
            <a:r>
              <a:rPr sz="1400" spc="10" dirty="0">
                <a:latin typeface="Lucida Sans Unicode"/>
                <a:cs typeface="Lucida Sans Unicode"/>
              </a:rPr>
              <a:t>sible</a:t>
            </a:r>
            <a:r>
              <a:rPr sz="1400" spc="-95" dirty="0">
                <a:latin typeface="Lucida Sans Unicode"/>
                <a:cs typeface="Lucida Sans Unicode"/>
              </a:rPr>
              <a:t> </a:t>
            </a:r>
            <a:r>
              <a:rPr sz="1400" spc="10" dirty="0">
                <a:latin typeface="Lucida Sans Unicode"/>
                <a:cs typeface="Lucida Sans Unicode"/>
              </a:rPr>
              <a:t>to</a:t>
            </a:r>
            <a:endParaRPr sz="1400">
              <a:latin typeface="Lucida Sans Unicode"/>
              <a:cs typeface="Lucida Sans Unicode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spc="70" dirty="0">
                <a:latin typeface="Lucida Sans Unicode"/>
                <a:cs typeface="Lucida Sans Unicode"/>
              </a:rPr>
              <a:t>passenge</a:t>
            </a:r>
            <a:r>
              <a:rPr sz="1400" spc="-50" dirty="0">
                <a:latin typeface="Lucida Sans Unicode"/>
                <a:cs typeface="Lucida Sans Unicode"/>
              </a:rPr>
              <a:t>r</a:t>
            </a:r>
            <a:r>
              <a:rPr sz="1400" spc="15" dirty="0">
                <a:latin typeface="Lucida Sans Unicode"/>
                <a:cs typeface="Lucida Sans Unicode"/>
              </a:rPr>
              <a:t>s</a:t>
            </a:r>
            <a:r>
              <a:rPr sz="1400" spc="-120" dirty="0">
                <a:latin typeface="Lucida Sans Unicode"/>
                <a:cs typeface="Lucida Sans Unicode"/>
              </a:rPr>
              <a:t> </a:t>
            </a:r>
            <a:r>
              <a:rPr sz="1400" spc="95" dirty="0">
                <a:latin typeface="Lucida Sans Unicode"/>
                <a:cs typeface="Lucida Sans Unicode"/>
              </a:rPr>
              <a:t>as</a:t>
            </a:r>
            <a:r>
              <a:rPr sz="1400" spc="-75" dirty="0">
                <a:latin typeface="Lucida Sans Unicode"/>
                <a:cs typeface="Lucida Sans Unicode"/>
              </a:rPr>
              <a:t> </a:t>
            </a:r>
            <a:r>
              <a:rPr sz="1400" spc="-15" dirty="0">
                <a:latin typeface="Lucida Sans Unicode"/>
                <a:cs typeface="Lucida Sans Unicode"/>
              </a:rPr>
              <a:t>t</a:t>
            </a:r>
            <a:r>
              <a:rPr sz="1400" spc="60" dirty="0">
                <a:latin typeface="Lucida Sans Unicode"/>
                <a:cs typeface="Lucida Sans Unicode"/>
              </a:rPr>
              <a:t>he</a:t>
            </a:r>
            <a:r>
              <a:rPr sz="1400" spc="55" dirty="0">
                <a:latin typeface="Lucida Sans Unicode"/>
                <a:cs typeface="Lucida Sans Unicode"/>
              </a:rPr>
              <a:t>y</a:t>
            </a:r>
            <a:r>
              <a:rPr sz="1400" spc="-85" dirty="0">
                <a:latin typeface="Lucida Sans Unicode"/>
                <a:cs typeface="Lucida Sans Unicode"/>
              </a:rPr>
              <a:t> </a:t>
            </a:r>
            <a:r>
              <a:rPr sz="1400" spc="135" dirty="0">
                <a:latin typeface="Lucida Sans Unicode"/>
                <a:cs typeface="Lucida Sans Unicode"/>
              </a:rPr>
              <a:t>m</a:t>
            </a:r>
            <a:r>
              <a:rPr sz="1400" spc="55" dirty="0">
                <a:latin typeface="Lucida Sans Unicode"/>
                <a:cs typeface="Lucida Sans Unicode"/>
              </a:rPr>
              <a:t>ake</a:t>
            </a:r>
            <a:r>
              <a:rPr sz="1400" spc="-95" dirty="0">
                <a:latin typeface="Lucida Sans Unicode"/>
                <a:cs typeface="Lucida Sans Unicode"/>
              </a:rPr>
              <a:t> </a:t>
            </a:r>
            <a:r>
              <a:rPr sz="1400" spc="-15" dirty="0">
                <a:latin typeface="Lucida Sans Unicode"/>
                <a:cs typeface="Lucida Sans Unicode"/>
              </a:rPr>
              <a:t>t</a:t>
            </a:r>
            <a:r>
              <a:rPr sz="1400" spc="60" dirty="0">
                <a:latin typeface="Lucida Sans Unicode"/>
                <a:cs typeface="Lucida Sans Unicode"/>
              </a:rPr>
              <a:t>he</a:t>
            </a:r>
            <a:r>
              <a:rPr sz="1400" spc="-55" dirty="0">
                <a:latin typeface="Lucida Sans Unicode"/>
                <a:cs typeface="Lucida Sans Unicode"/>
              </a:rPr>
              <a:t>ir</a:t>
            </a:r>
            <a:r>
              <a:rPr sz="1400" spc="-80" dirty="0">
                <a:latin typeface="Lucida Sans Unicode"/>
                <a:cs typeface="Lucida Sans Unicode"/>
              </a:rPr>
              <a:t> </a:t>
            </a:r>
            <a:r>
              <a:rPr sz="1400" spc="100" dirty="0">
                <a:latin typeface="Lucida Sans Unicode"/>
                <a:cs typeface="Lucida Sans Unicode"/>
              </a:rPr>
              <a:t>way</a:t>
            </a:r>
            <a:r>
              <a:rPr sz="1400" spc="-70" dirty="0">
                <a:latin typeface="Lucida Sans Unicode"/>
                <a:cs typeface="Lucida Sans Unicode"/>
              </a:rPr>
              <a:t> </a:t>
            </a:r>
            <a:r>
              <a:rPr sz="1400" spc="15" dirty="0">
                <a:latin typeface="Lucida Sans Unicode"/>
                <a:cs typeface="Lucida Sans Unicode"/>
              </a:rPr>
              <a:t>out</a:t>
            </a:r>
            <a:r>
              <a:rPr sz="1400" spc="-65" dirty="0">
                <a:latin typeface="Lucida Sans Unicode"/>
                <a:cs typeface="Lucida Sans Unicode"/>
              </a:rPr>
              <a:t> </a:t>
            </a:r>
            <a:r>
              <a:rPr sz="1400" spc="-10" dirty="0">
                <a:latin typeface="Lucida Sans Unicode"/>
                <a:cs typeface="Lucida Sans Unicode"/>
              </a:rPr>
              <a:t>of  </a:t>
            </a:r>
            <a:r>
              <a:rPr sz="1400" spc="35" dirty="0">
                <a:latin typeface="Lucida Sans Unicode"/>
                <a:cs typeface="Lucida Sans Unicode"/>
              </a:rPr>
              <a:t>the </a:t>
            </a:r>
            <a:r>
              <a:rPr sz="1400" spc="15" dirty="0">
                <a:latin typeface="Lucida Sans Unicode"/>
                <a:cs typeface="Lucida Sans Unicode"/>
              </a:rPr>
              <a:t>duty-free store </a:t>
            </a:r>
            <a:r>
              <a:rPr sz="1400" dirty="0">
                <a:latin typeface="Lucida Sans Unicode"/>
                <a:cs typeface="Lucida Sans Unicode"/>
              </a:rPr>
              <a:t>into </a:t>
            </a:r>
            <a:r>
              <a:rPr sz="1400" spc="35" dirty="0">
                <a:latin typeface="Lucida Sans Unicode"/>
                <a:cs typeface="Lucida Sans Unicode"/>
              </a:rPr>
              <a:t>the </a:t>
            </a:r>
            <a:r>
              <a:rPr sz="1400" spc="70" dirty="0">
                <a:latin typeface="Lucida Sans Unicode"/>
                <a:cs typeface="Lucida Sans Unicode"/>
              </a:rPr>
              <a:t>main </a:t>
            </a:r>
            <a:r>
              <a:rPr sz="1400" spc="75" dirty="0">
                <a:latin typeface="Lucida Sans Unicode"/>
                <a:cs typeface="Lucida Sans Unicode"/>
              </a:rPr>
              <a:t> </a:t>
            </a:r>
            <a:r>
              <a:rPr sz="1400" spc="45" dirty="0">
                <a:latin typeface="Lucida Sans Unicode"/>
                <a:cs typeface="Lucida Sans Unicode"/>
              </a:rPr>
              <a:t>departure </a:t>
            </a:r>
            <a:r>
              <a:rPr sz="1400" spc="90" dirty="0">
                <a:latin typeface="Lucida Sans Unicode"/>
                <a:cs typeface="Lucida Sans Unicode"/>
              </a:rPr>
              <a:t>and </a:t>
            </a:r>
            <a:r>
              <a:rPr sz="1400" spc="80" dirty="0">
                <a:latin typeface="Lucida Sans Unicode"/>
                <a:cs typeface="Lucida Sans Unicode"/>
              </a:rPr>
              <a:t>gate </a:t>
            </a:r>
            <a:r>
              <a:rPr sz="1400" spc="50" dirty="0">
                <a:latin typeface="Lucida Sans Unicode"/>
                <a:cs typeface="Lucida Sans Unicode"/>
              </a:rPr>
              <a:t>area. </a:t>
            </a:r>
            <a:r>
              <a:rPr sz="1400" spc="-35" dirty="0">
                <a:latin typeface="Lucida Sans Unicode"/>
                <a:cs typeface="Lucida Sans Unicode"/>
              </a:rPr>
              <a:t>This </a:t>
            </a:r>
            <a:r>
              <a:rPr sz="1400" spc="30" dirty="0">
                <a:latin typeface="Lucida Sans Unicode"/>
                <a:cs typeface="Lucida Sans Unicode"/>
              </a:rPr>
              <a:t>pair </a:t>
            </a:r>
            <a:r>
              <a:rPr sz="1400" spc="-10" dirty="0">
                <a:latin typeface="Lucida Sans Unicode"/>
                <a:cs typeface="Lucida Sans Unicode"/>
              </a:rPr>
              <a:t>of </a:t>
            </a:r>
            <a:r>
              <a:rPr sz="1400" spc="-5" dirty="0">
                <a:latin typeface="Lucida Sans Unicode"/>
                <a:cs typeface="Lucida Sans Unicode"/>
              </a:rPr>
              <a:t> </a:t>
            </a:r>
            <a:r>
              <a:rPr sz="1400" spc="30" dirty="0">
                <a:latin typeface="Lucida Sans Unicode"/>
                <a:cs typeface="Lucida Sans Unicode"/>
              </a:rPr>
              <a:t>advertising </a:t>
            </a:r>
            <a:r>
              <a:rPr sz="1400" dirty="0">
                <a:latin typeface="Lucida Sans Unicode"/>
                <a:cs typeface="Lucida Sans Unicode"/>
              </a:rPr>
              <a:t>units </a:t>
            </a:r>
            <a:r>
              <a:rPr sz="1400" spc="70" dirty="0">
                <a:latin typeface="Lucida Sans Unicode"/>
                <a:cs typeface="Lucida Sans Unicode"/>
              </a:rPr>
              <a:t>are </a:t>
            </a:r>
            <a:r>
              <a:rPr sz="1400" spc="20" dirty="0">
                <a:latin typeface="Lucida Sans Unicode"/>
                <a:cs typeface="Lucida Sans Unicode"/>
              </a:rPr>
              <a:t>positioned </a:t>
            </a:r>
            <a:r>
              <a:rPr sz="1400" spc="25" dirty="0">
                <a:latin typeface="Lucida Sans Unicode"/>
                <a:cs typeface="Lucida Sans Unicode"/>
              </a:rPr>
              <a:t>so </a:t>
            </a:r>
            <a:r>
              <a:rPr sz="1400" spc="40" dirty="0">
                <a:latin typeface="Lucida Sans Unicode"/>
                <a:cs typeface="Lucida Sans Unicode"/>
              </a:rPr>
              <a:t>they </a:t>
            </a:r>
            <a:r>
              <a:rPr sz="1400" spc="45" dirty="0">
                <a:latin typeface="Lucida Sans Unicode"/>
                <a:cs typeface="Lucida Sans Unicode"/>
              </a:rPr>
              <a:t> </a:t>
            </a:r>
            <a:r>
              <a:rPr sz="1400" spc="85" dirty="0">
                <a:latin typeface="Lucida Sans Unicode"/>
                <a:cs typeface="Lucida Sans Unicode"/>
              </a:rPr>
              <a:t>hav</a:t>
            </a:r>
            <a:r>
              <a:rPr sz="1400" spc="90" dirty="0">
                <a:latin typeface="Lucida Sans Unicode"/>
                <a:cs typeface="Lucida Sans Unicode"/>
              </a:rPr>
              <a:t>e</a:t>
            </a:r>
            <a:r>
              <a:rPr sz="1400" spc="-80" dirty="0">
                <a:latin typeface="Lucida Sans Unicode"/>
                <a:cs typeface="Lucida Sans Unicode"/>
              </a:rPr>
              <a:t> </a:t>
            </a:r>
            <a:r>
              <a:rPr sz="1400" spc="-450" dirty="0">
                <a:latin typeface="Lucida Sans Unicode"/>
                <a:cs typeface="Lucida Sans Unicode"/>
              </a:rPr>
              <a:t>1</a:t>
            </a:r>
            <a:r>
              <a:rPr sz="1400" spc="-15" dirty="0">
                <a:latin typeface="Lucida Sans Unicode"/>
                <a:cs typeface="Lucida Sans Unicode"/>
              </a:rPr>
              <a:t>00</a:t>
            </a:r>
            <a:r>
              <a:rPr sz="1400" spc="125" dirty="0">
                <a:latin typeface="Lucida Sans Unicode"/>
                <a:cs typeface="Lucida Sans Unicode"/>
              </a:rPr>
              <a:t>%</a:t>
            </a:r>
            <a:r>
              <a:rPr sz="1400" spc="-70" dirty="0">
                <a:latin typeface="Lucida Sans Unicode"/>
                <a:cs typeface="Lucida Sans Unicode"/>
              </a:rPr>
              <a:t> </a:t>
            </a:r>
            <a:r>
              <a:rPr sz="1400" spc="40" dirty="0">
                <a:latin typeface="Lucida Sans Unicode"/>
                <a:cs typeface="Lucida Sans Unicode"/>
              </a:rPr>
              <a:t>shar</a:t>
            </a:r>
            <a:r>
              <a:rPr sz="1400" spc="-70" dirty="0">
                <a:latin typeface="Lucida Sans Unicode"/>
                <a:cs typeface="Lucida Sans Unicode"/>
              </a:rPr>
              <a:t> </a:t>
            </a:r>
            <a:r>
              <a:rPr sz="1400" spc="-10" dirty="0">
                <a:latin typeface="Lucida Sans Unicode"/>
                <a:cs typeface="Lucida Sans Unicode"/>
              </a:rPr>
              <a:t>of</a:t>
            </a:r>
            <a:r>
              <a:rPr sz="1400" spc="-80" dirty="0">
                <a:latin typeface="Lucida Sans Unicode"/>
                <a:cs typeface="Lucida Sans Unicode"/>
              </a:rPr>
              <a:t> </a:t>
            </a:r>
            <a:r>
              <a:rPr sz="1400" spc="60" dirty="0">
                <a:latin typeface="Lucida Sans Unicode"/>
                <a:cs typeface="Lucida Sans Unicode"/>
              </a:rPr>
              <a:t>v</a:t>
            </a:r>
            <a:r>
              <a:rPr sz="1400" spc="50" dirty="0">
                <a:latin typeface="Lucida Sans Unicode"/>
                <a:cs typeface="Lucida Sans Unicode"/>
              </a:rPr>
              <a:t>oice</a:t>
            </a:r>
            <a:r>
              <a:rPr sz="1400" spc="-80" dirty="0">
                <a:latin typeface="Lucida Sans Unicode"/>
                <a:cs typeface="Lucida Sans Unicode"/>
              </a:rPr>
              <a:t> </a:t>
            </a:r>
            <a:r>
              <a:rPr sz="1400" spc="-15" dirty="0">
                <a:latin typeface="Lucida Sans Unicode"/>
                <a:cs typeface="Lucida Sans Unicode"/>
              </a:rPr>
              <a:t>t</a:t>
            </a:r>
            <a:r>
              <a:rPr sz="1400" spc="60" dirty="0">
                <a:latin typeface="Lucida Sans Unicode"/>
                <a:cs typeface="Lucida Sans Unicode"/>
              </a:rPr>
              <a:t>he</a:t>
            </a:r>
            <a:r>
              <a:rPr sz="1400" spc="-50" dirty="0">
                <a:latin typeface="Lucida Sans Unicode"/>
                <a:cs typeface="Lucida Sans Unicode"/>
              </a:rPr>
              <a:t>r</a:t>
            </a:r>
            <a:r>
              <a:rPr sz="1400" spc="90" dirty="0">
                <a:latin typeface="Lucida Sans Unicode"/>
                <a:cs typeface="Lucida Sans Unicode"/>
              </a:rPr>
              <a:t>e</a:t>
            </a:r>
            <a:r>
              <a:rPr sz="1400" spc="60" dirty="0">
                <a:latin typeface="Lucida Sans Unicode"/>
                <a:cs typeface="Lucida Sans Unicode"/>
              </a:rPr>
              <a:t>by</a:t>
            </a:r>
            <a:r>
              <a:rPr sz="1400" spc="-110" dirty="0">
                <a:latin typeface="Lucida Sans Unicode"/>
                <a:cs typeface="Lucida Sans Unicode"/>
              </a:rPr>
              <a:t> </a:t>
            </a:r>
            <a:r>
              <a:rPr sz="1400" spc="90" dirty="0">
                <a:latin typeface="Lucida Sans Unicode"/>
                <a:cs typeface="Lucida Sans Unicode"/>
              </a:rPr>
              <a:t>e</a:t>
            </a:r>
            <a:r>
              <a:rPr sz="1400" spc="5" dirty="0">
                <a:latin typeface="Lucida Sans Unicode"/>
                <a:cs typeface="Lucida Sans Unicode"/>
              </a:rPr>
              <a:t>nsur</a:t>
            </a:r>
            <a:r>
              <a:rPr sz="1400" spc="10" dirty="0">
                <a:latin typeface="Lucida Sans Unicode"/>
                <a:cs typeface="Lucida Sans Unicode"/>
              </a:rPr>
              <a:t>ing  </a:t>
            </a:r>
            <a:r>
              <a:rPr sz="1400" spc="55" dirty="0">
                <a:latin typeface="Lucida Sans Unicode"/>
                <a:cs typeface="Lucida Sans Unicode"/>
              </a:rPr>
              <a:t>maximum</a:t>
            </a:r>
            <a:r>
              <a:rPr sz="1400" spc="-110" dirty="0">
                <a:latin typeface="Lucida Sans Unicode"/>
                <a:cs typeface="Lucida Sans Unicode"/>
              </a:rPr>
              <a:t> </a:t>
            </a:r>
            <a:r>
              <a:rPr sz="1400" spc="70" dirty="0">
                <a:latin typeface="Lucida Sans Unicode"/>
                <a:cs typeface="Lucida Sans Unicode"/>
              </a:rPr>
              <a:t>impact</a:t>
            </a:r>
            <a:r>
              <a:rPr sz="1400" spc="-85" dirty="0">
                <a:latin typeface="Lucida Sans Unicode"/>
                <a:cs typeface="Lucida Sans Unicode"/>
              </a:rPr>
              <a:t> </a:t>
            </a:r>
            <a:r>
              <a:rPr sz="1400" spc="35" dirty="0">
                <a:latin typeface="Lucida Sans Unicode"/>
                <a:cs typeface="Lucida Sans Unicode"/>
              </a:rPr>
              <a:t>over</a:t>
            </a:r>
            <a:r>
              <a:rPr sz="1400" spc="-85" dirty="0">
                <a:latin typeface="Lucida Sans Unicode"/>
                <a:cs typeface="Lucida Sans Unicode"/>
              </a:rPr>
              <a:t> </a:t>
            </a:r>
            <a:r>
              <a:rPr sz="1400" spc="20" dirty="0">
                <a:latin typeface="Lucida Sans Unicode"/>
                <a:cs typeface="Lucida Sans Unicode"/>
              </a:rPr>
              <a:t>all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spc="30" dirty="0">
                <a:latin typeface="Lucida Sans Unicode"/>
                <a:cs typeface="Lucida Sans Unicode"/>
              </a:rPr>
              <a:t>passengers.</a:t>
            </a:r>
            <a:endParaRPr sz="1400">
              <a:latin typeface="Lucida Sans Unicode"/>
              <a:cs typeface="Lucida Sans Unicode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309104" y="3771900"/>
            <a:ext cx="3679190" cy="1811020"/>
            <a:chOff x="7309104" y="3771900"/>
            <a:chExt cx="3679190" cy="1811020"/>
          </a:xfrm>
        </p:grpSpPr>
        <p:sp>
          <p:nvSpPr>
            <p:cNvPr id="13" name="object 13"/>
            <p:cNvSpPr/>
            <p:nvPr/>
          </p:nvSpPr>
          <p:spPr>
            <a:xfrm>
              <a:off x="7309104" y="3771900"/>
              <a:ext cx="3679190" cy="1811020"/>
            </a:xfrm>
            <a:custGeom>
              <a:avLst/>
              <a:gdLst/>
              <a:ahLst/>
              <a:cxnLst/>
              <a:rect l="l" t="t" r="r" b="b"/>
              <a:pathLst>
                <a:path w="3679190" h="1811020">
                  <a:moveTo>
                    <a:pt x="3678936" y="0"/>
                  </a:moveTo>
                  <a:lnTo>
                    <a:pt x="0" y="0"/>
                  </a:lnTo>
                  <a:lnTo>
                    <a:pt x="0" y="1810512"/>
                  </a:lnTo>
                  <a:lnTo>
                    <a:pt x="3678936" y="1810512"/>
                  </a:lnTo>
                  <a:lnTo>
                    <a:pt x="3678936" y="0"/>
                  </a:lnTo>
                  <a:close/>
                </a:path>
              </a:pathLst>
            </a:custGeom>
            <a:solidFill>
              <a:srgbClr val="009A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47788" y="5084063"/>
              <a:ext cx="1561338" cy="45491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37092" y="5084063"/>
              <a:ext cx="339102" cy="45491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04148" y="5084063"/>
              <a:ext cx="1730502" cy="454914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7309104" y="3771900"/>
            <a:ext cx="3679190" cy="1640577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267970" marR="1818639">
              <a:lnSpc>
                <a:spcPct val="120000"/>
              </a:lnSpc>
              <a:spcBef>
                <a:spcPts val="122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Format: Backlight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No.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units: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endParaRPr sz="1600" dirty="0">
              <a:latin typeface="Arial MT"/>
              <a:cs typeface="Arial MT"/>
            </a:endParaRPr>
          </a:p>
          <a:p>
            <a:pPr marL="267970">
              <a:lnSpc>
                <a:spcPct val="100000"/>
              </a:lnSpc>
              <a:spcBef>
                <a:spcPts val="38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Size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2.7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x 1.5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endParaRPr sz="1600" dirty="0">
              <a:latin typeface="Arial MT"/>
              <a:cs typeface="Arial MT"/>
            </a:endParaRPr>
          </a:p>
          <a:p>
            <a:pPr marL="267970">
              <a:lnSpc>
                <a:spcPct val="100000"/>
              </a:lnSpc>
              <a:spcBef>
                <a:spcPts val="385"/>
              </a:spcBef>
            </a:pP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ANNUAL</a:t>
            </a:r>
            <a:r>
              <a:rPr sz="16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COST</a:t>
            </a: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$1</a:t>
            </a:r>
            <a:r>
              <a:rPr lang="en-US" sz="1600" b="1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0,000 +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0" dirty="0">
                <a:solidFill>
                  <a:srgbClr val="FFFFFF"/>
                </a:solidFill>
                <a:latin typeface="Arial"/>
                <a:cs typeface="Arial"/>
              </a:rPr>
              <a:t>VAT</a:t>
            </a:r>
            <a:endParaRPr sz="1600" dirty="0">
              <a:latin typeface="Arial"/>
              <a:cs typeface="Arial"/>
            </a:endParaRPr>
          </a:p>
          <a:p>
            <a:pPr marL="267970">
              <a:lnSpc>
                <a:spcPct val="100000"/>
              </a:lnSpc>
              <a:spcBef>
                <a:spcPts val="38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***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Minimum 6-month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purchase</a:t>
            </a:r>
            <a:endParaRPr sz="1600" dirty="0">
              <a:latin typeface="Arial MT"/>
              <a:cs typeface="Arial M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FB1E46-BE5B-37C3-0D4D-7BFF3B99E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81" y="959434"/>
            <a:ext cx="7010400" cy="47371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290" y="53416"/>
            <a:ext cx="11869420" cy="6567170"/>
          </a:xfrm>
          <a:custGeom>
            <a:avLst/>
            <a:gdLst/>
            <a:ahLst/>
            <a:cxnLst/>
            <a:rect l="l" t="t" r="r" b="b"/>
            <a:pathLst>
              <a:path w="11869420" h="6567170">
                <a:moveTo>
                  <a:pt x="0" y="6566916"/>
                </a:moveTo>
                <a:lnTo>
                  <a:pt x="11868912" y="6566916"/>
                </a:lnTo>
                <a:lnTo>
                  <a:pt x="11868912" y="0"/>
                </a:lnTo>
                <a:lnTo>
                  <a:pt x="0" y="0"/>
                </a:lnTo>
                <a:lnTo>
                  <a:pt x="0" y="656691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23633" y="274701"/>
            <a:ext cx="449770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5" dirty="0"/>
              <a:t>DIGITAL</a:t>
            </a:r>
            <a:r>
              <a:rPr spc="-135" dirty="0"/>
              <a:t> </a:t>
            </a:r>
            <a:r>
              <a:rPr spc="-25" dirty="0"/>
              <a:t>DEPARTURES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6758749" y="855345"/>
            <a:ext cx="2894330" cy="375920"/>
            <a:chOff x="6773036" y="911351"/>
            <a:chExt cx="2894330" cy="37592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26550" y="972947"/>
              <a:ext cx="160400" cy="10439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773036" y="911351"/>
              <a:ext cx="2894330" cy="375920"/>
            </a:xfrm>
            <a:custGeom>
              <a:avLst/>
              <a:gdLst/>
              <a:ahLst/>
              <a:cxnLst/>
              <a:rect l="l" t="t" r="r" b="b"/>
              <a:pathLst>
                <a:path w="2894329" h="375919">
                  <a:moveTo>
                    <a:pt x="1652905" y="62737"/>
                  </a:moveTo>
                  <a:lnTo>
                    <a:pt x="1611899" y="70485"/>
                  </a:lnTo>
                  <a:lnTo>
                    <a:pt x="1579753" y="93852"/>
                  </a:lnTo>
                  <a:lnTo>
                    <a:pt x="1558893" y="132810"/>
                  </a:lnTo>
                  <a:lnTo>
                    <a:pt x="1551940" y="187578"/>
                  </a:lnTo>
                  <a:lnTo>
                    <a:pt x="1553725" y="216562"/>
                  </a:lnTo>
                  <a:lnTo>
                    <a:pt x="1568013" y="263338"/>
                  </a:lnTo>
                  <a:lnTo>
                    <a:pt x="1595683" y="295086"/>
                  </a:lnTo>
                  <a:lnTo>
                    <a:pt x="1631878" y="310949"/>
                  </a:lnTo>
                  <a:lnTo>
                    <a:pt x="1652905" y="312927"/>
                  </a:lnTo>
                  <a:lnTo>
                    <a:pt x="1673834" y="310953"/>
                  </a:lnTo>
                  <a:lnTo>
                    <a:pt x="1709787" y="295193"/>
                  </a:lnTo>
                  <a:lnTo>
                    <a:pt x="1737121" y="263644"/>
                  </a:lnTo>
                  <a:lnTo>
                    <a:pt x="1751218" y="216209"/>
                  </a:lnTo>
                  <a:lnTo>
                    <a:pt x="1752981" y="186562"/>
                  </a:lnTo>
                  <a:lnTo>
                    <a:pt x="1751266" y="157319"/>
                  </a:lnTo>
                  <a:lnTo>
                    <a:pt x="1737550" y="110785"/>
                  </a:lnTo>
                  <a:lnTo>
                    <a:pt x="1710733" y="79990"/>
                  </a:lnTo>
                  <a:lnTo>
                    <a:pt x="1674435" y="64646"/>
                  </a:lnTo>
                  <a:lnTo>
                    <a:pt x="1652905" y="62737"/>
                  </a:lnTo>
                  <a:close/>
                </a:path>
                <a:path w="2894329" h="375919">
                  <a:moveTo>
                    <a:pt x="2252726" y="6223"/>
                  </a:moveTo>
                  <a:lnTo>
                    <a:pt x="2326132" y="6223"/>
                  </a:lnTo>
                  <a:lnTo>
                    <a:pt x="2326132" y="167512"/>
                  </a:lnTo>
                  <a:lnTo>
                    <a:pt x="2474341" y="6223"/>
                  </a:lnTo>
                  <a:lnTo>
                    <a:pt x="2572893" y="6223"/>
                  </a:lnTo>
                  <a:lnTo>
                    <a:pt x="2436114" y="147700"/>
                  </a:lnTo>
                  <a:lnTo>
                    <a:pt x="2580386" y="369443"/>
                  </a:lnTo>
                  <a:lnTo>
                    <a:pt x="2485390" y="369443"/>
                  </a:lnTo>
                  <a:lnTo>
                    <a:pt x="2385568" y="199009"/>
                  </a:lnTo>
                  <a:lnTo>
                    <a:pt x="2326132" y="259714"/>
                  </a:lnTo>
                  <a:lnTo>
                    <a:pt x="2326132" y="369443"/>
                  </a:lnTo>
                  <a:lnTo>
                    <a:pt x="2252726" y="369443"/>
                  </a:lnTo>
                  <a:lnTo>
                    <a:pt x="2252726" y="6223"/>
                  </a:lnTo>
                  <a:close/>
                </a:path>
                <a:path w="2894329" h="375919">
                  <a:moveTo>
                    <a:pt x="1886204" y="6223"/>
                  </a:moveTo>
                  <a:lnTo>
                    <a:pt x="2040636" y="6223"/>
                  </a:lnTo>
                  <a:lnTo>
                    <a:pt x="2067782" y="6822"/>
                  </a:lnTo>
                  <a:lnTo>
                    <a:pt x="2110073" y="11687"/>
                  </a:lnTo>
                  <a:lnTo>
                    <a:pt x="2149030" y="29590"/>
                  </a:lnTo>
                  <a:lnTo>
                    <a:pt x="2174436" y="63750"/>
                  </a:lnTo>
                  <a:lnTo>
                    <a:pt x="2183384" y="108076"/>
                  </a:lnTo>
                  <a:lnTo>
                    <a:pt x="2181883" y="127597"/>
                  </a:lnTo>
                  <a:lnTo>
                    <a:pt x="2159381" y="175513"/>
                  </a:lnTo>
                  <a:lnTo>
                    <a:pt x="2109910" y="204428"/>
                  </a:lnTo>
                  <a:lnTo>
                    <a:pt x="2087499" y="209169"/>
                  </a:lnTo>
                  <a:lnTo>
                    <a:pt x="2098881" y="216288"/>
                  </a:lnTo>
                  <a:lnTo>
                    <a:pt x="2135145" y="249553"/>
                  </a:lnTo>
                  <a:lnTo>
                    <a:pt x="2168525" y="298576"/>
                  </a:lnTo>
                  <a:lnTo>
                    <a:pt x="2212848" y="369443"/>
                  </a:lnTo>
                  <a:lnTo>
                    <a:pt x="2125091" y="369443"/>
                  </a:lnTo>
                  <a:lnTo>
                    <a:pt x="2072132" y="290449"/>
                  </a:lnTo>
                  <a:lnTo>
                    <a:pt x="2059078" y="271182"/>
                  </a:lnTo>
                  <a:lnTo>
                    <a:pt x="2033397" y="236982"/>
                  </a:lnTo>
                  <a:lnTo>
                    <a:pt x="1996376" y="218836"/>
                  </a:lnTo>
                  <a:lnTo>
                    <a:pt x="1974469" y="217805"/>
                  </a:lnTo>
                  <a:lnTo>
                    <a:pt x="1959610" y="217805"/>
                  </a:lnTo>
                  <a:lnTo>
                    <a:pt x="1959610" y="369443"/>
                  </a:lnTo>
                  <a:lnTo>
                    <a:pt x="1886204" y="369443"/>
                  </a:lnTo>
                  <a:lnTo>
                    <a:pt x="1886204" y="6223"/>
                  </a:lnTo>
                  <a:close/>
                </a:path>
                <a:path w="2894329" h="375919">
                  <a:moveTo>
                    <a:pt x="977519" y="6223"/>
                  </a:moveTo>
                  <a:lnTo>
                    <a:pt x="1052703" y="6223"/>
                  </a:lnTo>
                  <a:lnTo>
                    <a:pt x="1107440" y="255777"/>
                  </a:lnTo>
                  <a:lnTo>
                    <a:pt x="1173861" y="6223"/>
                  </a:lnTo>
                  <a:lnTo>
                    <a:pt x="1260983" y="6223"/>
                  </a:lnTo>
                  <a:lnTo>
                    <a:pt x="1324737" y="259969"/>
                  </a:lnTo>
                  <a:lnTo>
                    <a:pt x="1380490" y="6223"/>
                  </a:lnTo>
                  <a:lnTo>
                    <a:pt x="1454277" y="6223"/>
                  </a:lnTo>
                  <a:lnTo>
                    <a:pt x="1366139" y="369443"/>
                  </a:lnTo>
                  <a:lnTo>
                    <a:pt x="1288288" y="369443"/>
                  </a:lnTo>
                  <a:lnTo>
                    <a:pt x="1215898" y="97917"/>
                  </a:lnTo>
                  <a:lnTo>
                    <a:pt x="1143889" y="369443"/>
                  </a:lnTo>
                  <a:lnTo>
                    <a:pt x="1064260" y="369443"/>
                  </a:lnTo>
                  <a:lnTo>
                    <a:pt x="977519" y="6223"/>
                  </a:lnTo>
                  <a:close/>
                </a:path>
                <a:path w="2894329" h="375919">
                  <a:moveTo>
                    <a:pt x="677418" y="6223"/>
                  </a:moveTo>
                  <a:lnTo>
                    <a:pt x="966089" y="6223"/>
                  </a:lnTo>
                  <a:lnTo>
                    <a:pt x="966089" y="67690"/>
                  </a:lnTo>
                  <a:lnTo>
                    <a:pt x="858520" y="67690"/>
                  </a:lnTo>
                  <a:lnTo>
                    <a:pt x="858520" y="369443"/>
                  </a:lnTo>
                  <a:lnTo>
                    <a:pt x="785114" y="369443"/>
                  </a:lnTo>
                  <a:lnTo>
                    <a:pt x="785114" y="67690"/>
                  </a:lnTo>
                  <a:lnTo>
                    <a:pt x="677418" y="67690"/>
                  </a:lnTo>
                  <a:lnTo>
                    <a:pt x="677418" y="6223"/>
                  </a:lnTo>
                  <a:close/>
                </a:path>
                <a:path w="2894329" h="375919">
                  <a:moveTo>
                    <a:pt x="364998" y="6223"/>
                  </a:moveTo>
                  <a:lnTo>
                    <a:pt x="634365" y="6223"/>
                  </a:lnTo>
                  <a:lnTo>
                    <a:pt x="634365" y="67690"/>
                  </a:lnTo>
                  <a:lnTo>
                    <a:pt x="438404" y="67690"/>
                  </a:lnTo>
                  <a:lnTo>
                    <a:pt x="438404" y="148209"/>
                  </a:lnTo>
                  <a:lnTo>
                    <a:pt x="620776" y="148209"/>
                  </a:lnTo>
                  <a:lnTo>
                    <a:pt x="620776" y="209423"/>
                  </a:lnTo>
                  <a:lnTo>
                    <a:pt x="438404" y="209423"/>
                  </a:lnTo>
                  <a:lnTo>
                    <a:pt x="438404" y="308228"/>
                  </a:lnTo>
                  <a:lnTo>
                    <a:pt x="641350" y="308228"/>
                  </a:lnTo>
                  <a:lnTo>
                    <a:pt x="641350" y="369443"/>
                  </a:lnTo>
                  <a:lnTo>
                    <a:pt x="364998" y="369443"/>
                  </a:lnTo>
                  <a:lnTo>
                    <a:pt x="364998" y="6223"/>
                  </a:lnTo>
                  <a:close/>
                </a:path>
                <a:path w="2894329" h="375919">
                  <a:moveTo>
                    <a:pt x="0" y="6223"/>
                  </a:moveTo>
                  <a:lnTo>
                    <a:pt x="71374" y="6223"/>
                  </a:lnTo>
                  <a:lnTo>
                    <a:pt x="220091" y="248793"/>
                  </a:lnTo>
                  <a:lnTo>
                    <a:pt x="220091" y="6223"/>
                  </a:lnTo>
                  <a:lnTo>
                    <a:pt x="288163" y="6223"/>
                  </a:lnTo>
                  <a:lnTo>
                    <a:pt x="288163" y="369443"/>
                  </a:lnTo>
                  <a:lnTo>
                    <a:pt x="214630" y="369443"/>
                  </a:lnTo>
                  <a:lnTo>
                    <a:pt x="68199" y="132587"/>
                  </a:lnTo>
                  <a:lnTo>
                    <a:pt x="68199" y="369443"/>
                  </a:lnTo>
                  <a:lnTo>
                    <a:pt x="0" y="369443"/>
                  </a:lnTo>
                  <a:lnTo>
                    <a:pt x="0" y="6223"/>
                  </a:lnTo>
                  <a:close/>
                </a:path>
                <a:path w="2894329" h="375919">
                  <a:moveTo>
                    <a:pt x="2744597" y="0"/>
                  </a:moveTo>
                  <a:lnTo>
                    <a:pt x="2804572" y="7508"/>
                  </a:lnTo>
                  <a:lnTo>
                    <a:pt x="2847594" y="29972"/>
                  </a:lnTo>
                  <a:lnTo>
                    <a:pt x="2873946" y="65024"/>
                  </a:lnTo>
                  <a:lnTo>
                    <a:pt x="2883916" y="109982"/>
                  </a:lnTo>
                  <a:lnTo>
                    <a:pt x="2810510" y="113284"/>
                  </a:lnTo>
                  <a:lnTo>
                    <a:pt x="2807533" y="100260"/>
                  </a:lnTo>
                  <a:lnTo>
                    <a:pt x="2803175" y="89201"/>
                  </a:lnTo>
                  <a:lnTo>
                    <a:pt x="2770981" y="63769"/>
                  </a:lnTo>
                  <a:lnTo>
                    <a:pt x="2743835" y="60706"/>
                  </a:lnTo>
                  <a:lnTo>
                    <a:pt x="2728765" y="61535"/>
                  </a:lnTo>
                  <a:lnTo>
                    <a:pt x="2686050" y="79501"/>
                  </a:lnTo>
                  <a:lnTo>
                    <a:pt x="2682240" y="86995"/>
                  </a:lnTo>
                  <a:lnTo>
                    <a:pt x="2682240" y="96393"/>
                  </a:lnTo>
                  <a:lnTo>
                    <a:pt x="2682240" y="105028"/>
                  </a:lnTo>
                  <a:lnTo>
                    <a:pt x="2716847" y="130381"/>
                  </a:lnTo>
                  <a:lnTo>
                    <a:pt x="2760472" y="142748"/>
                  </a:lnTo>
                  <a:lnTo>
                    <a:pt x="2785498" y="149103"/>
                  </a:lnTo>
                  <a:lnTo>
                    <a:pt x="2807049" y="155590"/>
                  </a:lnTo>
                  <a:lnTo>
                    <a:pt x="2851812" y="176289"/>
                  </a:lnTo>
                  <a:lnTo>
                    <a:pt x="2879852" y="205739"/>
                  </a:lnTo>
                  <a:lnTo>
                    <a:pt x="2893425" y="247102"/>
                  </a:lnTo>
                  <a:lnTo>
                    <a:pt x="2894330" y="263651"/>
                  </a:lnTo>
                  <a:lnTo>
                    <a:pt x="2893236" y="279015"/>
                  </a:lnTo>
                  <a:lnTo>
                    <a:pt x="2876931" y="322199"/>
                  </a:lnTo>
                  <a:lnTo>
                    <a:pt x="2842837" y="355185"/>
                  </a:lnTo>
                  <a:lnTo>
                    <a:pt x="2792253" y="372602"/>
                  </a:lnTo>
                  <a:lnTo>
                    <a:pt x="2748788" y="375920"/>
                  </a:lnTo>
                  <a:lnTo>
                    <a:pt x="2716381" y="373921"/>
                  </a:lnTo>
                  <a:lnTo>
                    <a:pt x="2663473" y="357971"/>
                  </a:lnTo>
                  <a:lnTo>
                    <a:pt x="2626449" y="326306"/>
                  </a:lnTo>
                  <a:lnTo>
                    <a:pt x="2604402" y="279927"/>
                  </a:lnTo>
                  <a:lnTo>
                    <a:pt x="2598928" y="251333"/>
                  </a:lnTo>
                  <a:lnTo>
                    <a:pt x="2670302" y="244348"/>
                  </a:lnTo>
                  <a:lnTo>
                    <a:pt x="2674354" y="261084"/>
                  </a:lnTo>
                  <a:lnTo>
                    <a:pt x="2680049" y="275463"/>
                  </a:lnTo>
                  <a:lnTo>
                    <a:pt x="2707151" y="304460"/>
                  </a:lnTo>
                  <a:lnTo>
                    <a:pt x="2749550" y="313944"/>
                  </a:lnTo>
                  <a:lnTo>
                    <a:pt x="2766190" y="313013"/>
                  </a:lnTo>
                  <a:lnTo>
                    <a:pt x="2803017" y="298958"/>
                  </a:lnTo>
                  <a:lnTo>
                    <a:pt x="2820924" y="263906"/>
                  </a:lnTo>
                  <a:lnTo>
                    <a:pt x="2820924" y="255270"/>
                  </a:lnTo>
                  <a:lnTo>
                    <a:pt x="2787015" y="226187"/>
                  </a:lnTo>
                  <a:lnTo>
                    <a:pt x="2749153" y="215649"/>
                  </a:lnTo>
                  <a:lnTo>
                    <a:pt x="2728341" y="210438"/>
                  </a:lnTo>
                  <a:lnTo>
                    <a:pt x="2701026" y="202697"/>
                  </a:lnTo>
                  <a:lnTo>
                    <a:pt x="2659635" y="184739"/>
                  </a:lnTo>
                  <a:lnTo>
                    <a:pt x="2630868" y="158638"/>
                  </a:lnTo>
                  <a:lnTo>
                    <a:pt x="2614104" y="122062"/>
                  </a:lnTo>
                  <a:lnTo>
                    <a:pt x="2612009" y="101346"/>
                  </a:lnTo>
                  <a:lnTo>
                    <a:pt x="2613005" y="87675"/>
                  </a:lnTo>
                  <a:lnTo>
                    <a:pt x="2627757" y="49402"/>
                  </a:lnTo>
                  <a:lnTo>
                    <a:pt x="2659189" y="19702"/>
                  </a:lnTo>
                  <a:lnTo>
                    <a:pt x="2705798" y="3159"/>
                  </a:lnTo>
                  <a:lnTo>
                    <a:pt x="2724423" y="787"/>
                  </a:lnTo>
                  <a:lnTo>
                    <a:pt x="2744597" y="0"/>
                  </a:lnTo>
                  <a:close/>
                </a:path>
                <a:path w="2894329" h="375919">
                  <a:moveTo>
                    <a:pt x="1652143" y="0"/>
                  </a:moveTo>
                  <a:lnTo>
                    <a:pt x="1690243" y="3117"/>
                  </a:lnTo>
                  <a:lnTo>
                    <a:pt x="1754441" y="28021"/>
                  </a:lnTo>
                  <a:lnTo>
                    <a:pt x="1801635" y="77148"/>
                  </a:lnTo>
                  <a:lnTo>
                    <a:pt x="1825777" y="146403"/>
                  </a:lnTo>
                  <a:lnTo>
                    <a:pt x="1828800" y="188340"/>
                  </a:lnTo>
                  <a:lnTo>
                    <a:pt x="1825801" y="229943"/>
                  </a:lnTo>
                  <a:lnTo>
                    <a:pt x="1801850" y="298765"/>
                  </a:lnTo>
                  <a:lnTo>
                    <a:pt x="1755009" y="347751"/>
                  </a:lnTo>
                  <a:lnTo>
                    <a:pt x="1691088" y="372568"/>
                  </a:lnTo>
                  <a:lnTo>
                    <a:pt x="1653032" y="375665"/>
                  </a:lnTo>
                  <a:lnTo>
                    <a:pt x="1614622" y="372572"/>
                  </a:lnTo>
                  <a:lnTo>
                    <a:pt x="1550233" y="347858"/>
                  </a:lnTo>
                  <a:lnTo>
                    <a:pt x="1503324" y="299186"/>
                  </a:lnTo>
                  <a:lnTo>
                    <a:pt x="1479373" y="231126"/>
                  </a:lnTo>
                  <a:lnTo>
                    <a:pt x="1476375" y="190119"/>
                  </a:lnTo>
                  <a:lnTo>
                    <a:pt x="1477420" y="163445"/>
                  </a:lnTo>
                  <a:lnTo>
                    <a:pt x="1485751" y="116859"/>
                  </a:lnTo>
                  <a:lnTo>
                    <a:pt x="1507664" y="70580"/>
                  </a:lnTo>
                  <a:lnTo>
                    <a:pt x="1537797" y="36782"/>
                  </a:lnTo>
                  <a:lnTo>
                    <a:pt x="1573784" y="14350"/>
                  </a:lnTo>
                  <a:lnTo>
                    <a:pt x="1610344" y="3603"/>
                  </a:lnTo>
                  <a:lnTo>
                    <a:pt x="1652143" y="0"/>
                  </a:lnTo>
                  <a:close/>
                </a:path>
              </a:pathLst>
            </a:custGeom>
            <a:ln w="12192">
              <a:solidFill>
                <a:srgbClr val="16385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775704" y="4311396"/>
            <a:ext cx="3679190" cy="1663661"/>
          </a:xfrm>
          <a:prstGeom prst="rect">
            <a:avLst/>
          </a:prstGeom>
          <a:solidFill>
            <a:srgbClr val="009ADD"/>
          </a:solidFill>
        </p:spPr>
        <p:txBody>
          <a:bodyPr vert="horz" wrap="square" lIns="0" tIns="178435" rIns="0" bIns="0" rtlCol="0">
            <a:spAutoFit/>
          </a:bodyPr>
          <a:lstStyle/>
          <a:p>
            <a:pPr marL="267970" marR="1437640">
              <a:lnSpc>
                <a:spcPct val="120000"/>
              </a:lnSpc>
              <a:spcBef>
                <a:spcPts val="140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Format: LCD Screens </a:t>
            </a:r>
            <a:r>
              <a:rPr sz="1600" spc="-43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No.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units: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65" dirty="0">
                <a:solidFill>
                  <a:srgbClr val="FFFFFF"/>
                </a:solidFill>
                <a:latin typeface="Arial MT"/>
                <a:cs typeface="Arial MT"/>
              </a:rPr>
              <a:t>11</a:t>
            </a:r>
            <a:endParaRPr sz="1600" dirty="0">
              <a:latin typeface="Arial MT"/>
              <a:cs typeface="Arial MT"/>
            </a:endParaRPr>
          </a:p>
          <a:p>
            <a:pPr marL="267970">
              <a:lnSpc>
                <a:spcPct val="100000"/>
              </a:lnSpc>
              <a:spcBef>
                <a:spcPts val="380"/>
              </a:spcBef>
              <a:tabLst>
                <a:tab pos="1921510" algn="l"/>
              </a:tabLst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Max</a:t>
            </a:r>
            <a:r>
              <a:rPr sz="16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advertisers	-</a:t>
            </a:r>
            <a:r>
              <a:rPr sz="16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6</a:t>
            </a:r>
            <a:endParaRPr sz="1600" dirty="0">
              <a:latin typeface="Arial MT"/>
              <a:cs typeface="Arial MT"/>
            </a:endParaRPr>
          </a:p>
          <a:p>
            <a:pPr marL="267970">
              <a:lnSpc>
                <a:spcPct val="100000"/>
              </a:lnSpc>
              <a:spcBef>
                <a:spcPts val="390"/>
              </a:spcBef>
            </a:pPr>
            <a:r>
              <a:rPr sz="1600" spc="-45" dirty="0">
                <a:solidFill>
                  <a:srgbClr val="FFFFFF"/>
                </a:solidFill>
                <a:latin typeface="Arial MT"/>
                <a:cs typeface="Arial MT"/>
              </a:rPr>
              <a:t>Your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ad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shown: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1080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times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per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day</a:t>
            </a:r>
            <a:endParaRPr sz="1600" dirty="0">
              <a:latin typeface="Arial MT"/>
              <a:cs typeface="Arial MT"/>
            </a:endParaRPr>
          </a:p>
          <a:p>
            <a:pPr marL="267970">
              <a:lnSpc>
                <a:spcPct val="100000"/>
              </a:lnSpc>
              <a:spcBef>
                <a:spcPts val="384"/>
              </a:spcBef>
            </a:pP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MONTHLY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COST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6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$1</a:t>
            </a:r>
            <a:r>
              <a:rPr lang="en-US" sz="1600" b="1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,000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0" dirty="0">
                <a:solidFill>
                  <a:srgbClr val="FFFFFF"/>
                </a:solidFill>
                <a:latin typeface="Arial"/>
                <a:cs typeface="Arial"/>
              </a:rPr>
              <a:t>VAT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93230" y="1735912"/>
            <a:ext cx="3755390" cy="2403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92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Why this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could be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great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?</a:t>
            </a:r>
            <a:endParaRPr sz="1600" dirty="0">
              <a:latin typeface="Arial"/>
              <a:cs typeface="Arial"/>
            </a:endParaRPr>
          </a:p>
          <a:p>
            <a:pPr marL="12700" marR="79375">
              <a:lnSpc>
                <a:spcPct val="100000"/>
              </a:lnSpc>
            </a:pPr>
            <a:r>
              <a:rPr sz="1400" spc="-5" dirty="0">
                <a:latin typeface="Arial MT"/>
                <a:cs typeface="Arial MT"/>
              </a:rPr>
              <a:t>The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perfect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advertising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platform</a:t>
            </a:r>
            <a:r>
              <a:rPr sz="1400" spc="-5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for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companies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seeking to </a:t>
            </a:r>
            <a:r>
              <a:rPr sz="1400" spc="-5" dirty="0">
                <a:latin typeface="Arial MT"/>
                <a:cs typeface="Arial MT"/>
              </a:rPr>
              <a:t>develop </a:t>
            </a:r>
            <a:r>
              <a:rPr sz="1400" dirty="0">
                <a:latin typeface="Arial MT"/>
                <a:cs typeface="Arial MT"/>
              </a:rPr>
              <a:t>brand </a:t>
            </a:r>
            <a:r>
              <a:rPr sz="1400" spc="-5" dirty="0">
                <a:latin typeface="Arial MT"/>
                <a:cs typeface="Arial MT"/>
              </a:rPr>
              <a:t>awareness whilst </a:t>
            </a:r>
            <a:r>
              <a:rPr sz="1400" dirty="0">
                <a:latin typeface="Arial MT"/>
                <a:cs typeface="Arial MT"/>
              </a:rPr>
              <a:t> also needing to </a:t>
            </a:r>
            <a:r>
              <a:rPr sz="1400" spc="-5" dirty="0">
                <a:latin typeface="Arial MT"/>
                <a:cs typeface="Arial MT"/>
              </a:rPr>
              <a:t>communicate more </a:t>
            </a:r>
            <a:r>
              <a:rPr sz="1400" dirty="0">
                <a:latin typeface="Arial MT"/>
                <a:cs typeface="Arial MT"/>
              </a:rPr>
              <a:t>details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about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their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products.</a:t>
            </a:r>
          </a:p>
          <a:p>
            <a:pPr marL="12700" marR="5080">
              <a:lnSpc>
                <a:spcPct val="100000"/>
              </a:lnSpc>
            </a:pPr>
            <a:r>
              <a:rPr sz="1400" spc="-5" dirty="0">
                <a:latin typeface="Arial MT"/>
                <a:cs typeface="Arial MT"/>
              </a:rPr>
              <a:t>Visible </a:t>
            </a:r>
            <a:r>
              <a:rPr sz="1400" dirty="0">
                <a:latin typeface="Arial MT"/>
                <a:cs typeface="Arial MT"/>
              </a:rPr>
              <a:t>to 100% of passengers departing from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Phnom Penh International airport, the Digital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Departures </a:t>
            </a:r>
            <a:r>
              <a:rPr sz="1400" spc="-5" dirty="0">
                <a:latin typeface="Arial MT"/>
                <a:cs typeface="Arial MT"/>
              </a:rPr>
              <a:t>Network </a:t>
            </a:r>
            <a:r>
              <a:rPr sz="1400" dirty="0">
                <a:latin typeface="Arial MT"/>
                <a:cs typeface="Arial MT"/>
              </a:rPr>
              <a:t>can run messaging in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multiple languages </a:t>
            </a:r>
            <a:r>
              <a:rPr sz="1400" spc="-5" dirty="0">
                <a:latin typeface="Arial MT"/>
                <a:cs typeface="Arial MT"/>
              </a:rPr>
              <a:t>with </a:t>
            </a:r>
            <a:r>
              <a:rPr sz="1400" dirty="0">
                <a:latin typeface="Arial MT"/>
                <a:cs typeface="Arial MT"/>
              </a:rPr>
              <a:t>the opportunity to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change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content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throughout</a:t>
            </a:r>
            <a:r>
              <a:rPr sz="1400" spc="-5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day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to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target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different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audiences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59768-F8FE-F1F3-BE84-4A5DB5FE1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90" y="70230"/>
            <a:ext cx="6239510" cy="64375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8CEFB1-C660-1B9F-ABE0-0A46B5B1E6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-1504" y="-76200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8159" y="1309116"/>
            <a:ext cx="6804659" cy="38282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11871" y="2485389"/>
            <a:ext cx="406272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000000"/>
                </a:solidFill>
                <a:latin typeface="Verdana"/>
                <a:cs typeface="Verdana"/>
              </a:rPr>
              <a:t>TARGET</a:t>
            </a:r>
            <a:r>
              <a:rPr sz="2800" spc="-2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800" spc="-5" dirty="0">
                <a:solidFill>
                  <a:srgbClr val="000000"/>
                </a:solidFill>
                <a:latin typeface="Verdana"/>
                <a:cs typeface="Verdana"/>
              </a:rPr>
              <a:t>-</a:t>
            </a:r>
            <a:r>
              <a:rPr sz="2800" spc="-1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000000"/>
                </a:solidFill>
                <a:latin typeface="Verdana"/>
                <a:cs typeface="Verdana"/>
              </a:rPr>
              <a:t>ARRIVALS</a:t>
            </a:r>
            <a:endParaRPr sz="2800">
              <a:latin typeface="Verdana"/>
              <a:cs typeface="Verdan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C594A5-1741-CEB1-5AFA-26AE22BC1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2838"/>
            <a:ext cx="1841500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A140F2-4ABA-1A7E-05BC-3E77ACFA6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6147486"/>
            <a:ext cx="3048000" cy="55811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</TotalTime>
  <Words>697</Words>
  <Application>Microsoft Macintosh PowerPoint</Application>
  <PresentationFormat>Widescreen</PresentationFormat>
  <Paragraphs>97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Arial</vt:lpstr>
      <vt:lpstr>Arial MT</vt:lpstr>
      <vt:lpstr>Calibri</vt:lpstr>
      <vt:lpstr>Lucida Sans Unicode</vt:lpstr>
      <vt:lpstr>Times New Roman</vt:lpstr>
      <vt:lpstr>Verdana</vt:lpstr>
      <vt:lpstr>Office Theme</vt:lpstr>
      <vt:lpstr>Advertising Opportunities</vt:lpstr>
      <vt:lpstr>WHY IT WORKS</vt:lpstr>
      <vt:lpstr>TARGET - DEPARTURES</vt:lpstr>
      <vt:lpstr>DEPARTURE IMPACT</vt:lpstr>
      <vt:lpstr>PowerPoint Presentation</vt:lpstr>
      <vt:lpstr>DEPARTURE DUO</vt:lpstr>
      <vt:lpstr>DIGITAL DEPARTURES</vt:lpstr>
      <vt:lpstr>PowerPoint Presentation</vt:lpstr>
      <vt:lpstr>TARGET - ARRIVALS</vt:lpstr>
      <vt:lpstr>DIGITAL ARRIVALS</vt:lpstr>
      <vt:lpstr>PowerPoint Presentation</vt:lpstr>
      <vt:lpstr>DIGITAL ARRIVALS</vt:lpstr>
      <vt:lpstr>PowerPoint Presentation</vt:lpstr>
      <vt:lpstr>Passenger traffic @ Phnom Penh Airport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Sophea Lun | IAAC</dc:creator>
  <cp:lastModifiedBy>Prathish - Masscomglobal</cp:lastModifiedBy>
  <cp:revision>23</cp:revision>
  <dcterms:created xsi:type="dcterms:W3CDTF">2024-11-19T16:48:38Z</dcterms:created>
  <dcterms:modified xsi:type="dcterms:W3CDTF">2024-11-20T07:38:43Z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2024-11-19T00:00:00Z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2024-11-19T00:00:00Z</vt:filetime>
  </property>
</Properties>
</file>